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4"/>
  </p:sldMasterIdLst>
  <p:notesMasterIdLst>
    <p:notesMasterId r:id="rId25"/>
  </p:notesMasterIdLst>
  <p:sldIdLst>
    <p:sldId id="313" r:id="rId5"/>
    <p:sldId id="259" r:id="rId6"/>
    <p:sldId id="285" r:id="rId7"/>
    <p:sldId id="265" r:id="rId8"/>
    <p:sldId id="315" r:id="rId9"/>
    <p:sldId id="316" r:id="rId10"/>
    <p:sldId id="257" r:id="rId11"/>
    <p:sldId id="266" r:id="rId12"/>
    <p:sldId id="260" r:id="rId13"/>
    <p:sldId id="258" r:id="rId14"/>
    <p:sldId id="317" r:id="rId15"/>
    <p:sldId id="261" r:id="rId16"/>
    <p:sldId id="269" r:id="rId17"/>
    <p:sldId id="276" r:id="rId18"/>
    <p:sldId id="318" r:id="rId19"/>
    <p:sldId id="319" r:id="rId20"/>
    <p:sldId id="263" r:id="rId21"/>
    <p:sldId id="277" r:id="rId22"/>
    <p:sldId id="270" r:id="rId23"/>
    <p:sldId id="320" r:id="rId24"/>
  </p:sldIdLst>
  <p:sldSz cx="9144000" cy="5143500" type="screen16x9"/>
  <p:notesSz cx="6858000" cy="9144000"/>
  <p:embeddedFontLst>
    <p:embeddedFont>
      <p:font typeface="Anaheim" panose="020B0604020202020204" charset="0"/>
      <p:regular r:id="rId26"/>
    </p:embeddedFont>
    <p:embeddedFont>
      <p:font typeface="Asap" panose="020B0604020202020204" charset="0"/>
      <p:regular r:id="rId27"/>
      <p:bold r:id="rId28"/>
      <p:italic r:id="rId29"/>
      <p:boldItalic r:id="rId30"/>
    </p:embeddedFont>
    <p:embeddedFont>
      <p:font typeface="Assistant" pitchFamily="2" charset="-79"/>
      <p:regular r:id="rId31"/>
      <p:bold r:id="rId32"/>
    </p:embeddedFont>
    <p:embeddedFont>
      <p:font typeface="Assistant ExtraBold" pitchFamily="2" charset="-79"/>
      <p:bold r:id="rId33"/>
    </p:embeddedFont>
    <p:embeddedFont>
      <p:font typeface="Barlow" panose="00000500000000000000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 Condensed Light" panose="02000000000000000000" pitchFamily="2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5D9C28-D52E-63CA-C8E4-DE1EFCF225E9}" name="Matilde Lazzeri" initials="ML" userId="S::matilde.lazzeri@studenti.unimi.it::1a667247-0779-4d9c-88f9-9ca1f106ca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C98FAF-6808-407E-B249-DC27F1062E30}">
  <a:tblStyle styleId="{FFC98FAF-6808-407E-B249-DC27F1062E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8C6756-E49B-4E0E-A4C8-8AF9453511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mi2013-my.sharepoint.com/personal/matilde_lazzeri_studenti_unimi_it/Documents/DEFINITIV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Costi</a:t>
            </a:r>
            <a:r>
              <a:rPr lang="it-IT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team Z.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7885131949367779"/>
          <c:y val="0.25230272234636919"/>
          <c:w val="0.40943225893600765"/>
          <c:h val="0.5194857268527252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83320351"/>
        <c:axId val="183315775"/>
      </c:scatterChart>
      <c:valAx>
        <c:axId val="183320351"/>
        <c:scaling>
          <c:orientation val="minMax"/>
          <c:max val="14"/>
        </c:scaling>
        <c:delete val="1"/>
        <c:axPos val="b"/>
        <c:majorTickMark val="none"/>
        <c:minorTickMark val="none"/>
        <c:tickLblPos val="nextTo"/>
        <c:crossAx val="183315775"/>
        <c:crosses val="autoZero"/>
        <c:crossBetween val="midCat"/>
      </c:valAx>
      <c:valAx>
        <c:axId val="18331577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/>
                  <a:t>Stipendio annuo team Z.</a:t>
                </a:r>
              </a:p>
            </c:rich>
          </c:tx>
          <c:layout>
            <c:manualLayout>
              <c:xMode val="edge"/>
              <c:yMode val="edge"/>
              <c:x val="1.2304146885032442E-2"/>
              <c:y val="0.34643819966509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crossAx val="183320351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</a:t>
            </a:r>
            <a:r>
              <a:rPr lang="it-IT" sz="24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annuali team </a:t>
            </a:r>
          </a:p>
        </c:rich>
      </c:tx>
      <c:layout>
        <c:manualLayout>
          <c:xMode val="edge"/>
          <c:yMode val="edge"/>
          <c:x val="0.23476041487007973"/>
          <c:y val="8.38234308930264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255603718260224"/>
          <c:y val="0.16652463669513032"/>
          <c:w val="0.70988753253037695"/>
          <c:h val="0.6491715505915657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9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2">
                    <a:lumMod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'[1]costi team'!$C$6:$C$18</c:f>
              <c:numCache>
                <c:formatCode>General</c:formatCode>
                <c:ptCount val="13"/>
                <c:pt idx="0">
                  <c:v>52131</c:v>
                </c:pt>
                <c:pt idx="1">
                  <c:v>52131</c:v>
                </c:pt>
                <c:pt idx="2">
                  <c:v>87510</c:v>
                </c:pt>
                <c:pt idx="3">
                  <c:v>122889</c:v>
                </c:pt>
                <c:pt idx="4">
                  <c:v>141136</c:v>
                </c:pt>
                <c:pt idx="5">
                  <c:v>176515</c:v>
                </c:pt>
                <c:pt idx="6">
                  <c:v>211894</c:v>
                </c:pt>
                <c:pt idx="7">
                  <c:v>230141</c:v>
                </c:pt>
                <c:pt idx="8">
                  <c:v>265520</c:v>
                </c:pt>
                <c:pt idx="9">
                  <c:v>300899</c:v>
                </c:pt>
                <c:pt idx="10">
                  <c:v>319146</c:v>
                </c:pt>
                <c:pt idx="11">
                  <c:v>354525</c:v>
                </c:pt>
                <c:pt idx="12">
                  <c:v>354525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A3-417E-AFA0-E4FC24EBB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320351"/>
        <c:axId val="183315775"/>
      </c:scatterChart>
      <c:valAx>
        <c:axId val="183320351"/>
        <c:scaling>
          <c:orientation val="minMax"/>
          <c:max val="1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>
                    <a:solidFill>
                      <a:schemeClr val="accent1">
                        <a:lumMod val="50000"/>
                      </a:schemeClr>
                    </a:solidFill>
                  </a:rPr>
                  <a:t>Progressione</a:t>
                </a:r>
                <a:r>
                  <a:rPr lang="it-IT" sz="1100" baseline="0">
                    <a:solidFill>
                      <a:schemeClr val="accent1">
                        <a:lumMod val="50000"/>
                      </a:schemeClr>
                    </a:solidFill>
                  </a:rPr>
                  <a:t> annua dalla nascita di Z. (2009 = anno 0)</a:t>
                </a:r>
              </a:p>
            </c:rich>
          </c:tx>
          <c:layout>
            <c:manualLayout>
              <c:xMode val="edge"/>
              <c:yMode val="edge"/>
              <c:x val="0.10972133378692907"/>
              <c:y val="0.90362681544555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315775"/>
        <c:crosses val="autoZero"/>
        <c:crossBetween val="midCat"/>
      </c:valAx>
      <c:valAx>
        <c:axId val="183315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>
                    <a:solidFill>
                      <a:schemeClr val="accent1">
                        <a:lumMod val="50000"/>
                      </a:schemeClr>
                    </a:solidFill>
                  </a:rPr>
                  <a:t>Stipendio annuo team Z. ($)</a:t>
                </a:r>
              </a:p>
            </c:rich>
          </c:tx>
          <c:layout>
            <c:manualLayout>
              <c:xMode val="edge"/>
              <c:yMode val="edge"/>
              <c:x val="9.5679543657979614E-3"/>
              <c:y val="0.23746781955785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320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9D2B7-4AF5-4FDD-B6FF-9EAC899E316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F91C6EC-CDEE-4494-AC54-D849E138304C}">
      <dgm:prSet phldrT="[Testo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it-IT" sz="1400" dirty="0">
              <a:solidFill>
                <a:schemeClr val="tx2">
                  <a:lumMod val="75000"/>
                </a:schemeClr>
              </a:solidFill>
            </a:rPr>
            <a:t>Ripartizione delle C. (sec) per paese utilizzando l’indice di attività</a:t>
          </a:r>
        </a:p>
        <a:p>
          <a:r>
            <a:rPr lang="it-IT" sz="1400" dirty="0">
              <a:solidFill>
                <a:schemeClr val="tx2">
                  <a:lumMod val="75000"/>
                </a:schemeClr>
              </a:solidFill>
            </a:rPr>
            <a:t>C. Annue per paese (sec)</a:t>
          </a:r>
        </a:p>
      </dgm:t>
    </dgm:pt>
    <dgm:pt modelId="{418CA12B-3FFA-4FCE-87D6-39E30C102101}" type="parTrans" cxnId="{056DC19D-4FCF-43FA-AE44-42F6C2DF22EC}">
      <dgm:prSet/>
      <dgm:spPr/>
      <dgm:t>
        <a:bodyPr/>
        <a:lstStyle/>
        <a:p>
          <a:endParaRPr lang="it-IT"/>
        </a:p>
      </dgm:t>
    </dgm:pt>
    <dgm:pt modelId="{E9B986F7-2BBF-45E6-9901-89D03DCD3A19}" type="sibTrans" cxnId="{056DC19D-4FCF-43FA-AE44-42F6C2DF22EC}">
      <dgm:prSet/>
      <dgm:spPr/>
      <dgm:t>
        <a:bodyPr/>
        <a:lstStyle/>
        <a:p>
          <a:endParaRPr lang="it-IT"/>
        </a:p>
      </dgm:t>
    </dgm:pt>
    <dgm:pt modelId="{88EA034F-D7B8-4857-B664-DF4809526C86}">
      <dgm:prSet phldrT="[Testo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it-IT" sz="1400">
              <a:solidFill>
                <a:schemeClr val="tx2">
                  <a:lumMod val="75000"/>
                </a:schemeClr>
              </a:solidFill>
            </a:rPr>
            <a:t>Valore di un secondo di lavoro (PIL pro-capite PPP / sec annui di lavoro) </a:t>
          </a:r>
        </a:p>
      </dgm:t>
    </dgm:pt>
    <dgm:pt modelId="{04F7BC8B-A3CB-410B-B688-FB3520BBDFA9}" type="parTrans" cxnId="{7A645CE7-F10F-4A78-B68D-E19F414382B7}">
      <dgm:prSet/>
      <dgm:spPr/>
      <dgm:t>
        <a:bodyPr/>
        <a:lstStyle/>
        <a:p>
          <a:endParaRPr lang="it-IT"/>
        </a:p>
      </dgm:t>
    </dgm:pt>
    <dgm:pt modelId="{F7DDE258-28E5-4C6D-BDAD-AA1A214DCE9F}" type="sibTrans" cxnId="{7A645CE7-F10F-4A78-B68D-E19F414382B7}">
      <dgm:prSet/>
      <dgm:spPr/>
      <dgm:t>
        <a:bodyPr/>
        <a:lstStyle/>
        <a:p>
          <a:endParaRPr lang="it-IT"/>
        </a:p>
      </dgm:t>
    </dgm:pt>
    <dgm:pt modelId="{7771CC76-EE89-4431-803D-4BD30C78DF4A}">
      <dgm:prSet phldrT="[Testo]"/>
      <dgm:spPr>
        <a:solidFill>
          <a:schemeClr val="bg1">
            <a:lumMod val="90000"/>
          </a:schemeClr>
        </a:solidFill>
        <a:ln>
          <a:noFill/>
        </a:ln>
      </dgm:spPr>
      <dgm:t>
        <a:bodyPr/>
        <a:lstStyle/>
        <a:p>
          <a:r>
            <a:rPr lang="it-IT" dirty="0">
              <a:solidFill>
                <a:schemeClr val="tx2">
                  <a:lumMod val="75000"/>
                </a:schemeClr>
              </a:solidFill>
            </a:rPr>
            <a:t>Valore delle classificazioni annue per paese</a:t>
          </a:r>
        </a:p>
      </dgm:t>
    </dgm:pt>
    <dgm:pt modelId="{C2397423-5EA7-4ACF-AD63-2F697DDF49F3}" type="parTrans" cxnId="{777D44A8-2D0C-4ED1-9F4A-97D87211DC5E}">
      <dgm:prSet/>
      <dgm:spPr/>
      <dgm:t>
        <a:bodyPr/>
        <a:lstStyle/>
        <a:p>
          <a:endParaRPr lang="it-IT"/>
        </a:p>
      </dgm:t>
    </dgm:pt>
    <dgm:pt modelId="{E83A23D3-593F-42C3-B3D9-B3E922BA5FE3}" type="sibTrans" cxnId="{777D44A8-2D0C-4ED1-9F4A-97D87211DC5E}">
      <dgm:prSet/>
      <dgm:spPr/>
      <dgm:t>
        <a:bodyPr/>
        <a:lstStyle/>
        <a:p>
          <a:endParaRPr lang="it-IT"/>
        </a:p>
      </dgm:t>
    </dgm:pt>
    <dgm:pt modelId="{A1062F31-94E3-44C5-8A7E-92DC946FB67F}" type="pres">
      <dgm:prSet presAssocID="{F299D2B7-4AF5-4FDD-B6FF-9EAC899E316C}" presName="Name0" presStyleCnt="0">
        <dgm:presLayoutVars>
          <dgm:dir/>
          <dgm:resizeHandles val="exact"/>
        </dgm:presLayoutVars>
      </dgm:prSet>
      <dgm:spPr/>
    </dgm:pt>
    <dgm:pt modelId="{E93775C8-ADFF-4834-9113-0207D9112ACA}" type="pres">
      <dgm:prSet presAssocID="{F299D2B7-4AF5-4FDD-B6FF-9EAC899E316C}" presName="vNodes" presStyleCnt="0"/>
      <dgm:spPr/>
    </dgm:pt>
    <dgm:pt modelId="{6983E9D9-E1EE-4B2C-8557-87E125E5FFAA}" type="pres">
      <dgm:prSet presAssocID="{4F91C6EC-CDEE-4494-AC54-D849E138304C}" presName="node" presStyleLbl="node1" presStyleIdx="0" presStyleCnt="3" custScaleX="122254" custScaleY="58626" custLinFactY="-2903" custLinFactNeighborX="20021" custLinFactNeighborY="-10000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6DC0C45-ADB6-4079-8006-984D34811AFE}" type="pres">
      <dgm:prSet presAssocID="{E9B986F7-2BBF-45E6-9901-89D03DCD3A19}" presName="spacerT" presStyleCnt="0"/>
      <dgm:spPr/>
    </dgm:pt>
    <dgm:pt modelId="{0B02E4D6-0572-443F-9215-34B61B41D539}" type="pres">
      <dgm:prSet presAssocID="{E9B986F7-2BBF-45E6-9901-89D03DCD3A19}" presName="sibTrans" presStyleLbl="sibTrans2D1" presStyleIdx="0" presStyleCnt="2" custAng="0" custFlipHor="0" custScaleX="47256" custScaleY="39576" custLinFactY="-9526" custLinFactNeighborX="31902" custLinFactNeighborY="-100000"/>
      <dgm:spPr>
        <a:prstGeom prst="mathMultiply">
          <a:avLst/>
        </a:prstGeom>
      </dgm:spPr>
    </dgm:pt>
    <dgm:pt modelId="{8421C325-44AC-4406-821D-D24BC1C14BF2}" type="pres">
      <dgm:prSet presAssocID="{E9B986F7-2BBF-45E6-9901-89D03DCD3A19}" presName="spacerB" presStyleCnt="0"/>
      <dgm:spPr/>
    </dgm:pt>
    <dgm:pt modelId="{E6F91A97-D06F-4F89-A3FA-A0C379B11B1F}" type="pres">
      <dgm:prSet presAssocID="{88EA034F-D7B8-4857-B664-DF4809526C86}" presName="node" presStyleLbl="node1" presStyleIdx="1" presStyleCnt="3" custScaleX="115174" custScaleY="54681" custLinFactY="-13293" custLinFactNeighborX="20973" custLinFactNeighborY="-10000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1F14AAAC-7FC6-4CB4-8848-8405EE39EBC0}" type="pres">
      <dgm:prSet presAssocID="{F299D2B7-4AF5-4FDD-B6FF-9EAC899E316C}" presName="sibTransLast" presStyleLbl="sibTrans2D1" presStyleIdx="1" presStyleCnt="2" custAng="10889781" custFlipHor="1" custScaleX="178104" custScaleY="59002" custLinFactNeighborX="-30571" custLinFactNeighborY="5392"/>
      <dgm:spPr>
        <a:prstGeom prst="mathEqual">
          <a:avLst/>
        </a:prstGeom>
      </dgm:spPr>
    </dgm:pt>
    <dgm:pt modelId="{EE3A4CE5-A7E9-4CFC-9896-54D363967E3B}" type="pres">
      <dgm:prSet presAssocID="{F299D2B7-4AF5-4FDD-B6FF-9EAC899E316C}" presName="connectorText" presStyleLbl="sibTrans2D1" presStyleIdx="1" presStyleCnt="2"/>
      <dgm:spPr/>
    </dgm:pt>
    <dgm:pt modelId="{1834FB5A-28BF-4A6D-81B3-240C74B1D731}" type="pres">
      <dgm:prSet presAssocID="{F299D2B7-4AF5-4FDD-B6FF-9EAC899E316C}" presName="lastNode" presStyleLbl="node1" presStyleIdx="2" presStyleCnt="3" custScaleX="57253" custScaleY="48565" custLinFactNeighborX="-23778" custLinFactNeighborY="-7476">
        <dgm:presLayoutVars>
          <dgm:bulletEnabled val="1"/>
        </dgm:presLayoutVars>
      </dgm:prSet>
      <dgm:spPr/>
    </dgm:pt>
  </dgm:ptLst>
  <dgm:cxnLst>
    <dgm:cxn modelId="{6EB0EF0F-7EC7-4B96-9FEB-F51EAE3B1873}" type="presOf" srcId="{F7DDE258-28E5-4C6D-BDAD-AA1A214DCE9F}" destId="{EE3A4CE5-A7E9-4CFC-9896-54D363967E3B}" srcOrd="1" destOrd="0" presId="urn:microsoft.com/office/officeart/2005/8/layout/equation2"/>
    <dgm:cxn modelId="{DDAF7111-1032-474B-877B-4E079E737F35}" type="presOf" srcId="{88EA034F-D7B8-4857-B664-DF4809526C86}" destId="{E6F91A97-D06F-4F89-A3FA-A0C379B11B1F}" srcOrd="0" destOrd="0" presId="urn:microsoft.com/office/officeart/2005/8/layout/equation2"/>
    <dgm:cxn modelId="{9B8F3786-2BB2-47AB-B352-E68C6C3CEE83}" type="presOf" srcId="{E9B986F7-2BBF-45E6-9901-89D03DCD3A19}" destId="{0B02E4D6-0572-443F-9215-34B61B41D539}" srcOrd="0" destOrd="0" presId="urn:microsoft.com/office/officeart/2005/8/layout/equation2"/>
    <dgm:cxn modelId="{056DC19D-4FCF-43FA-AE44-42F6C2DF22EC}" srcId="{F299D2B7-4AF5-4FDD-B6FF-9EAC899E316C}" destId="{4F91C6EC-CDEE-4494-AC54-D849E138304C}" srcOrd="0" destOrd="0" parTransId="{418CA12B-3FFA-4FCE-87D6-39E30C102101}" sibTransId="{E9B986F7-2BBF-45E6-9901-89D03DCD3A19}"/>
    <dgm:cxn modelId="{777D44A8-2D0C-4ED1-9F4A-97D87211DC5E}" srcId="{F299D2B7-4AF5-4FDD-B6FF-9EAC899E316C}" destId="{7771CC76-EE89-4431-803D-4BD30C78DF4A}" srcOrd="2" destOrd="0" parTransId="{C2397423-5EA7-4ACF-AD63-2F697DDF49F3}" sibTransId="{E83A23D3-593F-42C3-B3D9-B3E922BA5FE3}"/>
    <dgm:cxn modelId="{5CB3BCBD-941A-41F7-A989-56BBD2D2DA74}" type="presOf" srcId="{F299D2B7-4AF5-4FDD-B6FF-9EAC899E316C}" destId="{A1062F31-94E3-44C5-8A7E-92DC946FB67F}" srcOrd="0" destOrd="0" presId="urn:microsoft.com/office/officeart/2005/8/layout/equation2"/>
    <dgm:cxn modelId="{7A645CE7-F10F-4A78-B68D-E19F414382B7}" srcId="{F299D2B7-4AF5-4FDD-B6FF-9EAC899E316C}" destId="{88EA034F-D7B8-4857-B664-DF4809526C86}" srcOrd="1" destOrd="0" parTransId="{04F7BC8B-A3CB-410B-B688-FB3520BBDFA9}" sibTransId="{F7DDE258-28E5-4C6D-BDAD-AA1A214DCE9F}"/>
    <dgm:cxn modelId="{51DE09F6-DBD0-46A3-B57B-4E51C1293774}" type="presOf" srcId="{7771CC76-EE89-4431-803D-4BD30C78DF4A}" destId="{1834FB5A-28BF-4A6D-81B3-240C74B1D731}" srcOrd="0" destOrd="0" presId="urn:microsoft.com/office/officeart/2005/8/layout/equation2"/>
    <dgm:cxn modelId="{0A8F65FC-7708-44EF-AE14-D574EDB8326B}" type="presOf" srcId="{4F91C6EC-CDEE-4494-AC54-D849E138304C}" destId="{6983E9D9-E1EE-4B2C-8557-87E125E5FFAA}" srcOrd="0" destOrd="0" presId="urn:microsoft.com/office/officeart/2005/8/layout/equation2"/>
    <dgm:cxn modelId="{C630E8FF-1B4B-419A-A2F7-CEE2F2AB55B6}" type="presOf" srcId="{F7DDE258-28E5-4C6D-BDAD-AA1A214DCE9F}" destId="{1F14AAAC-7FC6-4CB4-8848-8405EE39EBC0}" srcOrd="0" destOrd="0" presId="urn:microsoft.com/office/officeart/2005/8/layout/equation2"/>
    <dgm:cxn modelId="{23278690-51FD-48CE-85CA-6C84A3D84940}" type="presParOf" srcId="{A1062F31-94E3-44C5-8A7E-92DC946FB67F}" destId="{E93775C8-ADFF-4834-9113-0207D9112ACA}" srcOrd="0" destOrd="0" presId="urn:microsoft.com/office/officeart/2005/8/layout/equation2"/>
    <dgm:cxn modelId="{99098B29-1DF5-4175-A4D6-C09545CFF6AE}" type="presParOf" srcId="{E93775C8-ADFF-4834-9113-0207D9112ACA}" destId="{6983E9D9-E1EE-4B2C-8557-87E125E5FFAA}" srcOrd="0" destOrd="0" presId="urn:microsoft.com/office/officeart/2005/8/layout/equation2"/>
    <dgm:cxn modelId="{579AB5E5-0BE0-4C0A-870E-BFA6D935F6D5}" type="presParOf" srcId="{E93775C8-ADFF-4834-9113-0207D9112ACA}" destId="{C6DC0C45-ADB6-4079-8006-984D34811AFE}" srcOrd="1" destOrd="0" presId="urn:microsoft.com/office/officeart/2005/8/layout/equation2"/>
    <dgm:cxn modelId="{D876220A-61A6-4351-8140-B66CF11FE541}" type="presParOf" srcId="{E93775C8-ADFF-4834-9113-0207D9112ACA}" destId="{0B02E4D6-0572-443F-9215-34B61B41D539}" srcOrd="2" destOrd="0" presId="urn:microsoft.com/office/officeart/2005/8/layout/equation2"/>
    <dgm:cxn modelId="{0D0A13D6-F06D-4E33-8A2D-FBB4B9572DB2}" type="presParOf" srcId="{E93775C8-ADFF-4834-9113-0207D9112ACA}" destId="{8421C325-44AC-4406-821D-D24BC1C14BF2}" srcOrd="3" destOrd="0" presId="urn:microsoft.com/office/officeart/2005/8/layout/equation2"/>
    <dgm:cxn modelId="{8AC6A03D-B3CC-4E50-ACCE-E8F6B2948501}" type="presParOf" srcId="{E93775C8-ADFF-4834-9113-0207D9112ACA}" destId="{E6F91A97-D06F-4F89-A3FA-A0C379B11B1F}" srcOrd="4" destOrd="0" presId="urn:microsoft.com/office/officeart/2005/8/layout/equation2"/>
    <dgm:cxn modelId="{C3AAA622-F5CE-460C-AEF1-7423B18B432F}" type="presParOf" srcId="{A1062F31-94E3-44C5-8A7E-92DC946FB67F}" destId="{1F14AAAC-7FC6-4CB4-8848-8405EE39EBC0}" srcOrd="1" destOrd="0" presId="urn:microsoft.com/office/officeart/2005/8/layout/equation2"/>
    <dgm:cxn modelId="{12F8797C-D555-492C-BDB0-044D6B6F504F}" type="presParOf" srcId="{1F14AAAC-7FC6-4CB4-8848-8405EE39EBC0}" destId="{EE3A4CE5-A7E9-4CFC-9896-54D363967E3B}" srcOrd="0" destOrd="0" presId="urn:microsoft.com/office/officeart/2005/8/layout/equation2"/>
    <dgm:cxn modelId="{3314ED2E-EA0A-4897-BE71-72E3753EE090}" type="presParOf" srcId="{A1062F31-94E3-44C5-8A7E-92DC946FB67F}" destId="{1834FB5A-28BF-4A6D-81B3-240C74B1D7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3E9D9-E1EE-4B2C-8557-87E125E5FFAA}">
      <dsp:nvSpPr>
        <dsp:cNvPr id="0" name=""/>
        <dsp:cNvSpPr/>
      </dsp:nvSpPr>
      <dsp:spPr>
        <a:xfrm>
          <a:off x="361311" y="446094"/>
          <a:ext cx="2203434" cy="1056640"/>
        </a:xfrm>
        <a:prstGeom prst="flowChartAlternateProcess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2">
                  <a:lumMod val="75000"/>
                </a:schemeClr>
              </a:solidFill>
            </a:rPr>
            <a:t>Ripartizione delle C. (sec) per paese utilizzando l’indice di attività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2">
                  <a:lumMod val="75000"/>
                </a:schemeClr>
              </a:solidFill>
            </a:rPr>
            <a:t>C. Annue per paese (sec)</a:t>
          </a:r>
        </a:p>
      </dsp:txBody>
      <dsp:txXfrm>
        <a:off x="412891" y="497674"/>
        <a:ext cx="2100274" cy="953480"/>
      </dsp:txXfrm>
    </dsp:sp>
    <dsp:sp modelId="{0B02E4D6-0572-443F-9215-34B61B41D539}">
      <dsp:nvSpPr>
        <dsp:cNvPr id="0" name=""/>
        <dsp:cNvSpPr/>
      </dsp:nvSpPr>
      <dsp:spPr>
        <a:xfrm>
          <a:off x="1188675" y="1601826"/>
          <a:ext cx="493994" cy="413710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1276082" y="1663889"/>
        <a:ext cx="319180" cy="289584"/>
      </dsp:txXfrm>
    </dsp:sp>
    <dsp:sp modelId="{E6F91A97-D06F-4F89-A3FA-A0C379B11B1F}">
      <dsp:nvSpPr>
        <dsp:cNvPr id="0" name=""/>
        <dsp:cNvSpPr/>
      </dsp:nvSpPr>
      <dsp:spPr>
        <a:xfrm>
          <a:off x="442272" y="2021882"/>
          <a:ext cx="2075828" cy="985538"/>
        </a:xfrm>
        <a:prstGeom prst="flowChartAlternateProcess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solidFill>
                <a:schemeClr val="tx2">
                  <a:lumMod val="75000"/>
                </a:schemeClr>
              </a:solidFill>
            </a:rPr>
            <a:t>Valore di un secondo di lavoro (PIL pro-capite PPP / sec annui di lavoro) </a:t>
          </a:r>
        </a:p>
      </dsp:txBody>
      <dsp:txXfrm>
        <a:off x="490381" y="2069991"/>
        <a:ext cx="1979610" cy="889320"/>
      </dsp:txXfrm>
    </dsp:sp>
    <dsp:sp modelId="{1F14AAAC-7FC6-4CB4-8848-8405EE39EBC0}">
      <dsp:nvSpPr>
        <dsp:cNvPr id="0" name=""/>
        <dsp:cNvSpPr/>
      </dsp:nvSpPr>
      <dsp:spPr>
        <a:xfrm rot="10681272" flipH="1">
          <a:off x="2496160" y="1576889"/>
          <a:ext cx="543956" cy="39559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2496195" y="1658056"/>
        <a:ext cx="425279" cy="237355"/>
      </dsp:txXfrm>
    </dsp:sp>
    <dsp:sp modelId="{1834FB5A-28BF-4A6D-81B3-240C74B1D731}">
      <dsp:nvSpPr>
        <dsp:cNvPr id="0" name=""/>
        <dsp:cNvSpPr/>
      </dsp:nvSpPr>
      <dsp:spPr>
        <a:xfrm>
          <a:off x="3140929" y="874268"/>
          <a:ext cx="2063788" cy="1750614"/>
        </a:xfrm>
        <a:prstGeom prst="ellipse">
          <a:avLst/>
        </a:prstGeom>
        <a:solidFill>
          <a:schemeClr val="bg1">
            <a:lumMod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2">
                  <a:lumMod val="75000"/>
                </a:schemeClr>
              </a:solidFill>
            </a:rPr>
            <a:t>Valore delle classificazioni annue per paese</a:t>
          </a:r>
        </a:p>
      </dsp:txBody>
      <dsp:txXfrm>
        <a:off x="3443164" y="1130639"/>
        <a:ext cx="1459318" cy="1237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Google Shape;2094;p59">
          <a:extLst xmlns:a="http://schemas.openxmlformats.org/drawingml/2006/main">
            <a:ext uri="{FF2B5EF4-FFF2-40B4-BE49-F238E27FC236}">
              <a16:creationId xmlns:a16="http://schemas.microsoft.com/office/drawing/2014/main" id="{00BAC145-AFDF-4EC5-AA9B-45572ABB2FFA}"/>
            </a:ext>
          </a:extLst>
        </cdr:cNvPr>
        <cdr:cNvSpPr/>
      </cdr:nvSpPr>
      <cdr:spPr>
        <a:xfrm xmlns:a="http://schemas.openxmlformats.org/drawingml/2006/main">
          <a:off x="0" y="-2005336"/>
          <a:ext cx="4114800" cy="30301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lvl="0" indent="0" algn="l" rtl="0">
            <a:spcBef>
              <a:spcPts val="0"/>
            </a:spcBef>
            <a:spcAft>
              <a:spcPts val="0"/>
            </a:spcAft>
            <a:buNone/>
          </a:pPr>
          <a:endParaRPr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1068239251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1068239251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03efe9ade0_0_3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03efe9ade0_0_3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70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1066fc8abb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1066fc8abb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056d3e6edc_0_19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1056d3e6edc_0_19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1056d3e6edc_0_19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1056d3e6edc_0_19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1066fc8abb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1066fc8abb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103efe9ade0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103efe9ade0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1066fc8abb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1066fc8abb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1056d3e6edc_0_19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1056d3e6edc_0_19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1056d3e6edc_0_19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1056d3e6edc_0_19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1056d3e6edc_0_19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1056d3e6edc_0_19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73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g103efe9ade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8" name="Google Shape;2438;g103efe9ade0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1056d3e6edc_0_18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1056d3e6edc_0_18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1056d3e6edc_0_18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1056d3e6edc_0_18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38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1056d3e6edc_0_18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1056d3e6edc_0_18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43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1066fc8ab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1066fc8ab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1056d3e6edc_0_18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1056d3e6edc_0_18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1066fc8ab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1066fc8abb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03efe9ade0_0_3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03efe9ade0_0_3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772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6814061" y="4098662"/>
            <a:ext cx="2342726" cy="1050886"/>
            <a:chOff x="6207738" y="3822624"/>
            <a:chExt cx="2944603" cy="1320872"/>
          </a:xfrm>
        </p:grpSpPr>
        <p:sp>
          <p:nvSpPr>
            <p:cNvPr id="24" name="Google Shape;24;p4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 rot="-5400000">
            <a:off x="-1805320" y="2337155"/>
            <a:ext cx="3551721" cy="1047040"/>
            <a:chOff x="2895175" y="1690375"/>
            <a:chExt cx="1262475" cy="372175"/>
          </a:xfrm>
        </p:grpSpPr>
        <p:sp>
          <p:nvSpPr>
            <p:cNvPr id="37" name="Google Shape;37;p4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7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7"/>
          <p:cNvSpPr txBox="1">
            <a:spLocks noGrp="1"/>
          </p:cNvSpPr>
          <p:nvPr>
            <p:ph type="title" idx="2"/>
          </p:nvPr>
        </p:nvSpPr>
        <p:spPr>
          <a:xfrm>
            <a:off x="1907252" y="1778500"/>
            <a:ext cx="24927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7"/>
          <p:cNvSpPr txBox="1">
            <a:spLocks noGrp="1"/>
          </p:cNvSpPr>
          <p:nvPr>
            <p:ph type="subTitle" idx="1"/>
          </p:nvPr>
        </p:nvSpPr>
        <p:spPr>
          <a:xfrm>
            <a:off x="1907257" y="2143611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7"/>
          <p:cNvSpPr txBox="1">
            <a:spLocks noGrp="1"/>
          </p:cNvSpPr>
          <p:nvPr>
            <p:ph type="title" idx="3"/>
          </p:nvPr>
        </p:nvSpPr>
        <p:spPr>
          <a:xfrm>
            <a:off x="5257102" y="1778500"/>
            <a:ext cx="24927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7"/>
          <p:cNvSpPr txBox="1">
            <a:spLocks noGrp="1"/>
          </p:cNvSpPr>
          <p:nvPr>
            <p:ph type="subTitle" idx="4"/>
          </p:nvPr>
        </p:nvSpPr>
        <p:spPr>
          <a:xfrm>
            <a:off x="5257107" y="2143611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7"/>
          <p:cNvSpPr txBox="1">
            <a:spLocks noGrp="1"/>
          </p:cNvSpPr>
          <p:nvPr>
            <p:ph type="title" idx="5"/>
          </p:nvPr>
        </p:nvSpPr>
        <p:spPr>
          <a:xfrm>
            <a:off x="1907252" y="3132550"/>
            <a:ext cx="24927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7"/>
          <p:cNvSpPr txBox="1">
            <a:spLocks noGrp="1"/>
          </p:cNvSpPr>
          <p:nvPr>
            <p:ph type="subTitle" idx="6"/>
          </p:nvPr>
        </p:nvSpPr>
        <p:spPr>
          <a:xfrm>
            <a:off x="1907257" y="3497685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7"/>
          <p:cNvSpPr txBox="1">
            <a:spLocks noGrp="1"/>
          </p:cNvSpPr>
          <p:nvPr>
            <p:ph type="title" idx="7"/>
          </p:nvPr>
        </p:nvSpPr>
        <p:spPr>
          <a:xfrm>
            <a:off x="5257102" y="3132575"/>
            <a:ext cx="24927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7"/>
          <p:cNvSpPr txBox="1">
            <a:spLocks noGrp="1"/>
          </p:cNvSpPr>
          <p:nvPr>
            <p:ph type="subTitle" idx="8"/>
          </p:nvPr>
        </p:nvSpPr>
        <p:spPr>
          <a:xfrm>
            <a:off x="5257107" y="3497685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7"/>
          <p:cNvSpPr/>
          <p:nvPr/>
        </p:nvSpPr>
        <p:spPr>
          <a:xfrm rot="4778374">
            <a:off x="7733938" y="4312673"/>
            <a:ext cx="1277699" cy="1937019"/>
          </a:xfrm>
          <a:custGeom>
            <a:avLst/>
            <a:gdLst/>
            <a:ahLst/>
            <a:cxnLst/>
            <a:rect l="l" t="t" r="r" b="b"/>
            <a:pathLst>
              <a:path w="29803" h="45182" extrusionOk="0">
                <a:moveTo>
                  <a:pt x="16028" y="1"/>
                </a:moveTo>
                <a:cubicBezTo>
                  <a:pt x="13766" y="1"/>
                  <a:pt x="11554" y="453"/>
                  <a:pt x="9376" y="1115"/>
                </a:cubicBezTo>
                <a:cubicBezTo>
                  <a:pt x="7687" y="1625"/>
                  <a:pt x="6081" y="2324"/>
                  <a:pt x="4638" y="3377"/>
                </a:cubicBezTo>
                <a:cubicBezTo>
                  <a:pt x="3126" y="4485"/>
                  <a:pt x="1948" y="5865"/>
                  <a:pt x="1280" y="7642"/>
                </a:cubicBezTo>
                <a:cubicBezTo>
                  <a:pt x="1" y="11038"/>
                  <a:pt x="1223" y="14163"/>
                  <a:pt x="4461" y="15776"/>
                </a:cubicBezTo>
                <a:cubicBezTo>
                  <a:pt x="5759" y="16419"/>
                  <a:pt x="7177" y="16772"/>
                  <a:pt x="8626" y="16803"/>
                </a:cubicBezTo>
                <a:cubicBezTo>
                  <a:pt x="8666" y="16802"/>
                  <a:pt x="8706" y="16801"/>
                  <a:pt x="8745" y="16801"/>
                </a:cubicBezTo>
                <a:cubicBezTo>
                  <a:pt x="8943" y="16801"/>
                  <a:pt x="9138" y="16815"/>
                  <a:pt x="9332" y="16841"/>
                </a:cubicBezTo>
                <a:cubicBezTo>
                  <a:pt x="9496" y="16866"/>
                  <a:pt x="9622" y="16998"/>
                  <a:pt x="9634" y="17162"/>
                </a:cubicBezTo>
                <a:cubicBezTo>
                  <a:pt x="9647" y="17313"/>
                  <a:pt x="9514" y="17376"/>
                  <a:pt x="9388" y="17427"/>
                </a:cubicBezTo>
                <a:cubicBezTo>
                  <a:pt x="9149" y="17534"/>
                  <a:pt x="8910" y="17641"/>
                  <a:pt x="8670" y="17748"/>
                </a:cubicBezTo>
                <a:cubicBezTo>
                  <a:pt x="7051" y="18517"/>
                  <a:pt x="5501" y="19380"/>
                  <a:pt x="4241" y="20690"/>
                </a:cubicBezTo>
                <a:cubicBezTo>
                  <a:pt x="2993" y="21982"/>
                  <a:pt x="2231" y="23501"/>
                  <a:pt x="2162" y="25321"/>
                </a:cubicBezTo>
                <a:cubicBezTo>
                  <a:pt x="2092" y="27067"/>
                  <a:pt x="2741" y="28440"/>
                  <a:pt x="4272" y="29347"/>
                </a:cubicBezTo>
                <a:cubicBezTo>
                  <a:pt x="5123" y="29851"/>
                  <a:pt x="6043" y="30129"/>
                  <a:pt x="7001" y="30324"/>
                </a:cubicBezTo>
                <a:cubicBezTo>
                  <a:pt x="7794" y="30475"/>
                  <a:pt x="8601" y="30589"/>
                  <a:pt x="9414" y="30645"/>
                </a:cubicBezTo>
                <a:cubicBezTo>
                  <a:pt x="9647" y="30658"/>
                  <a:pt x="9830" y="30784"/>
                  <a:pt x="9874" y="31004"/>
                </a:cubicBezTo>
                <a:cubicBezTo>
                  <a:pt x="9899" y="31181"/>
                  <a:pt x="9704" y="31250"/>
                  <a:pt x="9571" y="31326"/>
                </a:cubicBezTo>
                <a:cubicBezTo>
                  <a:pt x="9414" y="31420"/>
                  <a:pt x="9256" y="31509"/>
                  <a:pt x="9099" y="31603"/>
                </a:cubicBezTo>
                <a:cubicBezTo>
                  <a:pt x="6931" y="32920"/>
                  <a:pt x="5186" y="34829"/>
                  <a:pt x="4065" y="37103"/>
                </a:cubicBezTo>
                <a:cubicBezTo>
                  <a:pt x="3422" y="38389"/>
                  <a:pt x="3050" y="39743"/>
                  <a:pt x="3151" y="41199"/>
                </a:cubicBezTo>
                <a:cubicBezTo>
                  <a:pt x="3245" y="42553"/>
                  <a:pt x="3844" y="43599"/>
                  <a:pt x="5016" y="44305"/>
                </a:cubicBezTo>
                <a:cubicBezTo>
                  <a:pt x="5507" y="44601"/>
                  <a:pt x="6043" y="44822"/>
                  <a:pt x="6604" y="44966"/>
                </a:cubicBezTo>
                <a:cubicBezTo>
                  <a:pt x="7105" y="45109"/>
                  <a:pt x="7623" y="45182"/>
                  <a:pt x="8140" y="45182"/>
                </a:cubicBezTo>
                <a:cubicBezTo>
                  <a:pt x="8357" y="45182"/>
                  <a:pt x="8574" y="45169"/>
                  <a:pt x="8790" y="45143"/>
                </a:cubicBezTo>
                <a:cubicBezTo>
                  <a:pt x="11222" y="44822"/>
                  <a:pt x="13591" y="44261"/>
                  <a:pt x="15708" y="42969"/>
                </a:cubicBezTo>
                <a:cubicBezTo>
                  <a:pt x="19400" y="40707"/>
                  <a:pt x="23080" y="38427"/>
                  <a:pt x="26753" y="36139"/>
                </a:cubicBezTo>
                <a:cubicBezTo>
                  <a:pt x="27200" y="35862"/>
                  <a:pt x="27635" y="35566"/>
                  <a:pt x="28044" y="35245"/>
                </a:cubicBezTo>
                <a:cubicBezTo>
                  <a:pt x="28656" y="34779"/>
                  <a:pt x="29103" y="34130"/>
                  <a:pt x="29317" y="33392"/>
                </a:cubicBezTo>
                <a:cubicBezTo>
                  <a:pt x="29802" y="31773"/>
                  <a:pt x="29141" y="29908"/>
                  <a:pt x="27673" y="28793"/>
                </a:cubicBezTo>
                <a:cubicBezTo>
                  <a:pt x="26929" y="28232"/>
                  <a:pt x="26085" y="27886"/>
                  <a:pt x="25190" y="27640"/>
                </a:cubicBezTo>
                <a:cubicBezTo>
                  <a:pt x="24195" y="27375"/>
                  <a:pt x="23180" y="27281"/>
                  <a:pt x="22160" y="27199"/>
                </a:cubicBezTo>
                <a:cubicBezTo>
                  <a:pt x="21864" y="27180"/>
                  <a:pt x="21567" y="27186"/>
                  <a:pt x="21473" y="26777"/>
                </a:cubicBezTo>
                <a:cubicBezTo>
                  <a:pt x="22008" y="26418"/>
                  <a:pt x="22632" y="26216"/>
                  <a:pt x="23212" y="25926"/>
                </a:cubicBezTo>
                <a:cubicBezTo>
                  <a:pt x="24510" y="25271"/>
                  <a:pt x="25738" y="24534"/>
                  <a:pt x="26702" y="23419"/>
                </a:cubicBezTo>
                <a:cubicBezTo>
                  <a:pt x="28334" y="21528"/>
                  <a:pt x="28372" y="18926"/>
                  <a:pt x="26803" y="16986"/>
                </a:cubicBezTo>
                <a:cubicBezTo>
                  <a:pt x="25846" y="15795"/>
                  <a:pt x="24541" y="15152"/>
                  <a:pt x="23105" y="14736"/>
                </a:cubicBezTo>
                <a:cubicBezTo>
                  <a:pt x="22267" y="14491"/>
                  <a:pt x="21404" y="14447"/>
                  <a:pt x="20540" y="14434"/>
                </a:cubicBezTo>
                <a:cubicBezTo>
                  <a:pt x="20162" y="14428"/>
                  <a:pt x="19747" y="14428"/>
                  <a:pt x="19495" y="13917"/>
                </a:cubicBezTo>
                <a:cubicBezTo>
                  <a:pt x="19671" y="13854"/>
                  <a:pt x="19831" y="13834"/>
                  <a:pt x="19983" y="13834"/>
                </a:cubicBezTo>
                <a:cubicBezTo>
                  <a:pt x="20195" y="13834"/>
                  <a:pt x="20390" y="13874"/>
                  <a:pt x="20585" y="13892"/>
                </a:cubicBezTo>
                <a:cubicBezTo>
                  <a:pt x="20766" y="13913"/>
                  <a:pt x="20945" y="13925"/>
                  <a:pt x="21124" y="13925"/>
                </a:cubicBezTo>
                <a:cubicBezTo>
                  <a:pt x="21436" y="13925"/>
                  <a:pt x="21746" y="13888"/>
                  <a:pt x="22059" y="13791"/>
                </a:cubicBezTo>
                <a:cubicBezTo>
                  <a:pt x="24377" y="13086"/>
                  <a:pt x="26230" y="10698"/>
                  <a:pt x="26324" y="8278"/>
                </a:cubicBezTo>
                <a:cubicBezTo>
                  <a:pt x="26400" y="6338"/>
                  <a:pt x="25694" y="4681"/>
                  <a:pt x="24415" y="3263"/>
                </a:cubicBezTo>
                <a:cubicBezTo>
                  <a:pt x="22588" y="1253"/>
                  <a:pt x="20238" y="333"/>
                  <a:pt x="17592" y="75"/>
                </a:cubicBezTo>
                <a:cubicBezTo>
                  <a:pt x="17068" y="25"/>
                  <a:pt x="16547" y="1"/>
                  <a:pt x="160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17"/>
          <p:cNvGrpSpPr/>
          <p:nvPr/>
        </p:nvGrpSpPr>
        <p:grpSpPr>
          <a:xfrm rot="-10445363" flipH="1">
            <a:off x="-257876" y="4471717"/>
            <a:ext cx="3551665" cy="1047024"/>
            <a:chOff x="2895175" y="1690375"/>
            <a:chExt cx="1262475" cy="372175"/>
          </a:xfrm>
        </p:grpSpPr>
        <p:sp>
          <p:nvSpPr>
            <p:cNvPr id="583" name="Google Shape;583;p17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0"/>
          <p:cNvSpPr txBox="1">
            <a:spLocks noGrp="1"/>
          </p:cNvSpPr>
          <p:nvPr>
            <p:ph type="title" hasCustomPrompt="1"/>
          </p:nvPr>
        </p:nvSpPr>
        <p:spPr>
          <a:xfrm>
            <a:off x="770500" y="1317775"/>
            <a:ext cx="2433300" cy="675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48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719" name="Google Shape;719;p20"/>
          <p:cNvSpPr txBox="1">
            <a:spLocks noGrp="1"/>
          </p:cNvSpPr>
          <p:nvPr>
            <p:ph type="subTitle" idx="1"/>
          </p:nvPr>
        </p:nvSpPr>
        <p:spPr>
          <a:xfrm>
            <a:off x="706300" y="2162175"/>
            <a:ext cx="2561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0"/>
          <p:cNvSpPr txBox="1">
            <a:spLocks noGrp="1"/>
          </p:cNvSpPr>
          <p:nvPr>
            <p:ph type="title" idx="2" hasCustomPrompt="1"/>
          </p:nvPr>
        </p:nvSpPr>
        <p:spPr>
          <a:xfrm>
            <a:off x="3355350" y="1968600"/>
            <a:ext cx="2433300" cy="675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48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721" name="Google Shape;721;p20"/>
          <p:cNvSpPr txBox="1">
            <a:spLocks noGrp="1"/>
          </p:cNvSpPr>
          <p:nvPr>
            <p:ph type="subTitle" idx="3"/>
          </p:nvPr>
        </p:nvSpPr>
        <p:spPr>
          <a:xfrm>
            <a:off x="3291150" y="2812850"/>
            <a:ext cx="2561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20"/>
          <p:cNvSpPr txBox="1">
            <a:spLocks noGrp="1"/>
          </p:cNvSpPr>
          <p:nvPr>
            <p:ph type="title" idx="4" hasCustomPrompt="1"/>
          </p:nvPr>
        </p:nvSpPr>
        <p:spPr>
          <a:xfrm>
            <a:off x="5940200" y="2619275"/>
            <a:ext cx="2433300" cy="675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48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723" name="Google Shape;723;p20"/>
          <p:cNvSpPr txBox="1">
            <a:spLocks noGrp="1"/>
          </p:cNvSpPr>
          <p:nvPr>
            <p:ph type="subTitle" idx="5"/>
          </p:nvPr>
        </p:nvSpPr>
        <p:spPr>
          <a:xfrm>
            <a:off x="5876000" y="3463525"/>
            <a:ext cx="2561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20"/>
          <p:cNvSpPr/>
          <p:nvPr/>
        </p:nvSpPr>
        <p:spPr>
          <a:xfrm rot="-5138138" flipH="1">
            <a:off x="7893275" y="-782237"/>
            <a:ext cx="1277709" cy="1937034"/>
          </a:xfrm>
          <a:custGeom>
            <a:avLst/>
            <a:gdLst/>
            <a:ahLst/>
            <a:cxnLst/>
            <a:rect l="l" t="t" r="r" b="b"/>
            <a:pathLst>
              <a:path w="29803" h="45182" extrusionOk="0">
                <a:moveTo>
                  <a:pt x="16028" y="1"/>
                </a:moveTo>
                <a:cubicBezTo>
                  <a:pt x="13766" y="1"/>
                  <a:pt x="11554" y="453"/>
                  <a:pt x="9376" y="1115"/>
                </a:cubicBezTo>
                <a:cubicBezTo>
                  <a:pt x="7687" y="1625"/>
                  <a:pt x="6081" y="2324"/>
                  <a:pt x="4638" y="3377"/>
                </a:cubicBezTo>
                <a:cubicBezTo>
                  <a:pt x="3126" y="4485"/>
                  <a:pt x="1948" y="5865"/>
                  <a:pt x="1280" y="7642"/>
                </a:cubicBezTo>
                <a:cubicBezTo>
                  <a:pt x="1" y="11038"/>
                  <a:pt x="1223" y="14163"/>
                  <a:pt x="4461" y="15776"/>
                </a:cubicBezTo>
                <a:cubicBezTo>
                  <a:pt x="5759" y="16419"/>
                  <a:pt x="7177" y="16772"/>
                  <a:pt x="8626" y="16803"/>
                </a:cubicBezTo>
                <a:cubicBezTo>
                  <a:pt x="8666" y="16802"/>
                  <a:pt x="8706" y="16801"/>
                  <a:pt x="8745" y="16801"/>
                </a:cubicBezTo>
                <a:cubicBezTo>
                  <a:pt x="8943" y="16801"/>
                  <a:pt x="9138" y="16815"/>
                  <a:pt x="9332" y="16841"/>
                </a:cubicBezTo>
                <a:cubicBezTo>
                  <a:pt x="9496" y="16866"/>
                  <a:pt x="9622" y="16998"/>
                  <a:pt x="9634" y="17162"/>
                </a:cubicBezTo>
                <a:cubicBezTo>
                  <a:pt x="9647" y="17313"/>
                  <a:pt x="9514" y="17376"/>
                  <a:pt x="9388" y="17427"/>
                </a:cubicBezTo>
                <a:cubicBezTo>
                  <a:pt x="9149" y="17534"/>
                  <a:pt x="8910" y="17641"/>
                  <a:pt x="8670" y="17748"/>
                </a:cubicBezTo>
                <a:cubicBezTo>
                  <a:pt x="7051" y="18517"/>
                  <a:pt x="5501" y="19380"/>
                  <a:pt x="4241" y="20690"/>
                </a:cubicBezTo>
                <a:cubicBezTo>
                  <a:pt x="2993" y="21982"/>
                  <a:pt x="2231" y="23501"/>
                  <a:pt x="2162" y="25321"/>
                </a:cubicBezTo>
                <a:cubicBezTo>
                  <a:pt x="2092" y="27067"/>
                  <a:pt x="2741" y="28440"/>
                  <a:pt x="4272" y="29347"/>
                </a:cubicBezTo>
                <a:cubicBezTo>
                  <a:pt x="5123" y="29851"/>
                  <a:pt x="6043" y="30129"/>
                  <a:pt x="7001" y="30324"/>
                </a:cubicBezTo>
                <a:cubicBezTo>
                  <a:pt x="7794" y="30475"/>
                  <a:pt x="8601" y="30589"/>
                  <a:pt x="9414" y="30645"/>
                </a:cubicBezTo>
                <a:cubicBezTo>
                  <a:pt x="9647" y="30658"/>
                  <a:pt x="9830" y="30784"/>
                  <a:pt x="9874" y="31004"/>
                </a:cubicBezTo>
                <a:cubicBezTo>
                  <a:pt x="9899" y="31181"/>
                  <a:pt x="9704" y="31250"/>
                  <a:pt x="9571" y="31326"/>
                </a:cubicBezTo>
                <a:cubicBezTo>
                  <a:pt x="9414" y="31420"/>
                  <a:pt x="9256" y="31509"/>
                  <a:pt x="9099" y="31603"/>
                </a:cubicBezTo>
                <a:cubicBezTo>
                  <a:pt x="6931" y="32920"/>
                  <a:pt x="5186" y="34829"/>
                  <a:pt x="4065" y="37103"/>
                </a:cubicBezTo>
                <a:cubicBezTo>
                  <a:pt x="3422" y="38389"/>
                  <a:pt x="3050" y="39743"/>
                  <a:pt x="3151" y="41199"/>
                </a:cubicBezTo>
                <a:cubicBezTo>
                  <a:pt x="3245" y="42553"/>
                  <a:pt x="3844" y="43599"/>
                  <a:pt x="5016" y="44305"/>
                </a:cubicBezTo>
                <a:cubicBezTo>
                  <a:pt x="5507" y="44601"/>
                  <a:pt x="6043" y="44822"/>
                  <a:pt x="6604" y="44966"/>
                </a:cubicBezTo>
                <a:cubicBezTo>
                  <a:pt x="7105" y="45109"/>
                  <a:pt x="7623" y="45182"/>
                  <a:pt x="8140" y="45182"/>
                </a:cubicBezTo>
                <a:cubicBezTo>
                  <a:pt x="8357" y="45182"/>
                  <a:pt x="8574" y="45169"/>
                  <a:pt x="8790" y="45143"/>
                </a:cubicBezTo>
                <a:cubicBezTo>
                  <a:pt x="11222" y="44822"/>
                  <a:pt x="13591" y="44261"/>
                  <a:pt x="15708" y="42969"/>
                </a:cubicBezTo>
                <a:cubicBezTo>
                  <a:pt x="19400" y="40707"/>
                  <a:pt x="23080" y="38427"/>
                  <a:pt x="26753" y="36139"/>
                </a:cubicBezTo>
                <a:cubicBezTo>
                  <a:pt x="27200" y="35862"/>
                  <a:pt x="27635" y="35566"/>
                  <a:pt x="28044" y="35245"/>
                </a:cubicBezTo>
                <a:cubicBezTo>
                  <a:pt x="28656" y="34779"/>
                  <a:pt x="29103" y="34130"/>
                  <a:pt x="29317" y="33392"/>
                </a:cubicBezTo>
                <a:cubicBezTo>
                  <a:pt x="29802" y="31773"/>
                  <a:pt x="29141" y="29908"/>
                  <a:pt x="27673" y="28793"/>
                </a:cubicBezTo>
                <a:cubicBezTo>
                  <a:pt x="26929" y="28232"/>
                  <a:pt x="26085" y="27886"/>
                  <a:pt x="25190" y="27640"/>
                </a:cubicBezTo>
                <a:cubicBezTo>
                  <a:pt x="24195" y="27375"/>
                  <a:pt x="23180" y="27281"/>
                  <a:pt x="22160" y="27199"/>
                </a:cubicBezTo>
                <a:cubicBezTo>
                  <a:pt x="21864" y="27180"/>
                  <a:pt x="21567" y="27186"/>
                  <a:pt x="21473" y="26777"/>
                </a:cubicBezTo>
                <a:cubicBezTo>
                  <a:pt x="22008" y="26418"/>
                  <a:pt x="22632" y="26216"/>
                  <a:pt x="23212" y="25926"/>
                </a:cubicBezTo>
                <a:cubicBezTo>
                  <a:pt x="24510" y="25271"/>
                  <a:pt x="25738" y="24534"/>
                  <a:pt x="26702" y="23419"/>
                </a:cubicBezTo>
                <a:cubicBezTo>
                  <a:pt x="28334" y="21528"/>
                  <a:pt x="28372" y="18926"/>
                  <a:pt x="26803" y="16986"/>
                </a:cubicBezTo>
                <a:cubicBezTo>
                  <a:pt x="25846" y="15795"/>
                  <a:pt x="24541" y="15152"/>
                  <a:pt x="23105" y="14736"/>
                </a:cubicBezTo>
                <a:cubicBezTo>
                  <a:pt x="22267" y="14491"/>
                  <a:pt x="21404" y="14447"/>
                  <a:pt x="20540" y="14434"/>
                </a:cubicBezTo>
                <a:cubicBezTo>
                  <a:pt x="20162" y="14428"/>
                  <a:pt x="19747" y="14428"/>
                  <a:pt x="19495" y="13917"/>
                </a:cubicBezTo>
                <a:cubicBezTo>
                  <a:pt x="19671" y="13854"/>
                  <a:pt x="19831" y="13834"/>
                  <a:pt x="19983" y="13834"/>
                </a:cubicBezTo>
                <a:cubicBezTo>
                  <a:pt x="20195" y="13834"/>
                  <a:pt x="20390" y="13874"/>
                  <a:pt x="20585" y="13892"/>
                </a:cubicBezTo>
                <a:cubicBezTo>
                  <a:pt x="20766" y="13913"/>
                  <a:pt x="20945" y="13925"/>
                  <a:pt x="21124" y="13925"/>
                </a:cubicBezTo>
                <a:cubicBezTo>
                  <a:pt x="21436" y="13925"/>
                  <a:pt x="21746" y="13888"/>
                  <a:pt x="22059" y="13791"/>
                </a:cubicBezTo>
                <a:cubicBezTo>
                  <a:pt x="24377" y="13086"/>
                  <a:pt x="26230" y="10698"/>
                  <a:pt x="26324" y="8278"/>
                </a:cubicBezTo>
                <a:cubicBezTo>
                  <a:pt x="26400" y="6338"/>
                  <a:pt x="25694" y="4681"/>
                  <a:pt x="24415" y="3263"/>
                </a:cubicBezTo>
                <a:cubicBezTo>
                  <a:pt x="22588" y="1253"/>
                  <a:pt x="20238" y="333"/>
                  <a:pt x="17592" y="75"/>
                </a:cubicBezTo>
                <a:cubicBezTo>
                  <a:pt x="17068" y="25"/>
                  <a:pt x="16547" y="1"/>
                  <a:pt x="160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20"/>
          <p:cNvGrpSpPr/>
          <p:nvPr/>
        </p:nvGrpSpPr>
        <p:grpSpPr>
          <a:xfrm rot="-5400000">
            <a:off x="4434271" y="-967265"/>
            <a:ext cx="866157" cy="2768259"/>
            <a:chOff x="4611475" y="2571750"/>
            <a:chExt cx="842975" cy="2158150"/>
          </a:xfrm>
        </p:grpSpPr>
        <p:sp>
          <p:nvSpPr>
            <p:cNvPr id="726" name="Google Shape;726;p20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2" name="Google Shape;742;p20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1" name="Google Shape;751;p20"/>
          <p:cNvGrpSpPr/>
          <p:nvPr/>
        </p:nvGrpSpPr>
        <p:grpSpPr>
          <a:xfrm flipH="1">
            <a:off x="-1" y="4120895"/>
            <a:ext cx="2342726" cy="1050886"/>
            <a:chOff x="6207738" y="3822624"/>
            <a:chExt cx="2944603" cy="1320872"/>
          </a:xfrm>
        </p:grpSpPr>
        <p:sp>
          <p:nvSpPr>
            <p:cNvPr id="752" name="Google Shape;752;p20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20"/>
          <p:cNvSpPr/>
          <p:nvPr/>
        </p:nvSpPr>
        <p:spPr>
          <a:xfrm>
            <a:off x="1934422" y="3633874"/>
            <a:ext cx="797106" cy="897358"/>
          </a:xfrm>
          <a:custGeom>
            <a:avLst/>
            <a:gdLst/>
            <a:ahLst/>
            <a:cxnLst/>
            <a:rect l="l" t="t" r="r" b="b"/>
            <a:pathLst>
              <a:path w="6153" h="6927" extrusionOk="0">
                <a:moveTo>
                  <a:pt x="4061" y="928"/>
                </a:moveTo>
                <a:cubicBezTo>
                  <a:pt x="4076" y="928"/>
                  <a:pt x="4090" y="934"/>
                  <a:pt x="4102" y="946"/>
                </a:cubicBezTo>
                <a:cubicBezTo>
                  <a:pt x="4113" y="957"/>
                  <a:pt x="4113" y="980"/>
                  <a:pt x="4113" y="1003"/>
                </a:cubicBezTo>
                <a:cubicBezTo>
                  <a:pt x="4056" y="1096"/>
                  <a:pt x="3986" y="1176"/>
                  <a:pt x="3929" y="1268"/>
                </a:cubicBezTo>
                <a:cubicBezTo>
                  <a:pt x="3917" y="1280"/>
                  <a:pt x="3894" y="1291"/>
                  <a:pt x="3883" y="1291"/>
                </a:cubicBezTo>
                <a:lnTo>
                  <a:pt x="3883" y="1303"/>
                </a:lnTo>
                <a:cubicBezTo>
                  <a:pt x="3877" y="1304"/>
                  <a:pt x="3870" y="1305"/>
                  <a:pt x="3864" y="1305"/>
                </a:cubicBezTo>
                <a:cubicBezTo>
                  <a:pt x="3825" y="1305"/>
                  <a:pt x="3791" y="1275"/>
                  <a:pt x="3791" y="1245"/>
                </a:cubicBezTo>
                <a:cubicBezTo>
                  <a:pt x="3768" y="1199"/>
                  <a:pt x="3779" y="1153"/>
                  <a:pt x="3814" y="1119"/>
                </a:cubicBezTo>
                <a:cubicBezTo>
                  <a:pt x="3871" y="1049"/>
                  <a:pt x="3952" y="1003"/>
                  <a:pt x="4021" y="946"/>
                </a:cubicBezTo>
                <a:cubicBezTo>
                  <a:pt x="4033" y="934"/>
                  <a:pt x="4047" y="928"/>
                  <a:pt x="4061" y="928"/>
                </a:cubicBezTo>
                <a:close/>
                <a:moveTo>
                  <a:pt x="4770" y="1"/>
                </a:moveTo>
                <a:lnTo>
                  <a:pt x="4701" y="13"/>
                </a:lnTo>
                <a:cubicBezTo>
                  <a:pt x="4574" y="82"/>
                  <a:pt x="4436" y="139"/>
                  <a:pt x="4286" y="174"/>
                </a:cubicBezTo>
                <a:cubicBezTo>
                  <a:pt x="3929" y="301"/>
                  <a:pt x="3560" y="393"/>
                  <a:pt x="3341" y="761"/>
                </a:cubicBezTo>
                <a:cubicBezTo>
                  <a:pt x="3249" y="911"/>
                  <a:pt x="3122" y="1038"/>
                  <a:pt x="3053" y="1199"/>
                </a:cubicBezTo>
                <a:cubicBezTo>
                  <a:pt x="3022" y="1252"/>
                  <a:pt x="2983" y="1273"/>
                  <a:pt x="2948" y="1273"/>
                </a:cubicBezTo>
                <a:cubicBezTo>
                  <a:pt x="2906" y="1273"/>
                  <a:pt x="2870" y="1243"/>
                  <a:pt x="2857" y="1199"/>
                </a:cubicBezTo>
                <a:cubicBezTo>
                  <a:pt x="2800" y="946"/>
                  <a:pt x="2581" y="784"/>
                  <a:pt x="2500" y="554"/>
                </a:cubicBezTo>
                <a:lnTo>
                  <a:pt x="2477" y="519"/>
                </a:lnTo>
                <a:cubicBezTo>
                  <a:pt x="2362" y="496"/>
                  <a:pt x="2281" y="416"/>
                  <a:pt x="2258" y="312"/>
                </a:cubicBezTo>
                <a:cubicBezTo>
                  <a:pt x="2247" y="277"/>
                  <a:pt x="2212" y="243"/>
                  <a:pt x="2166" y="243"/>
                </a:cubicBezTo>
                <a:cubicBezTo>
                  <a:pt x="2016" y="243"/>
                  <a:pt x="1936" y="93"/>
                  <a:pt x="1797" y="93"/>
                </a:cubicBezTo>
                <a:cubicBezTo>
                  <a:pt x="1751" y="87"/>
                  <a:pt x="1705" y="85"/>
                  <a:pt x="1659" y="85"/>
                </a:cubicBezTo>
                <a:cubicBezTo>
                  <a:pt x="1613" y="85"/>
                  <a:pt x="1567" y="87"/>
                  <a:pt x="1521" y="93"/>
                </a:cubicBezTo>
                <a:cubicBezTo>
                  <a:pt x="1424" y="128"/>
                  <a:pt x="1327" y="143"/>
                  <a:pt x="1230" y="143"/>
                </a:cubicBezTo>
                <a:cubicBezTo>
                  <a:pt x="1201" y="143"/>
                  <a:pt x="1171" y="142"/>
                  <a:pt x="1141" y="139"/>
                </a:cubicBezTo>
                <a:cubicBezTo>
                  <a:pt x="1095" y="139"/>
                  <a:pt x="1049" y="139"/>
                  <a:pt x="1002" y="162"/>
                </a:cubicBezTo>
                <a:cubicBezTo>
                  <a:pt x="795" y="312"/>
                  <a:pt x="507" y="289"/>
                  <a:pt x="323" y="485"/>
                </a:cubicBezTo>
                <a:cubicBezTo>
                  <a:pt x="288" y="508"/>
                  <a:pt x="242" y="519"/>
                  <a:pt x="207" y="519"/>
                </a:cubicBezTo>
                <a:cubicBezTo>
                  <a:pt x="173" y="531"/>
                  <a:pt x="138" y="566"/>
                  <a:pt x="150" y="577"/>
                </a:cubicBezTo>
                <a:cubicBezTo>
                  <a:pt x="300" y="761"/>
                  <a:pt x="46" y="842"/>
                  <a:pt x="46" y="1003"/>
                </a:cubicBezTo>
                <a:cubicBezTo>
                  <a:pt x="58" y="1372"/>
                  <a:pt x="0" y="1752"/>
                  <a:pt x="46" y="2121"/>
                </a:cubicBezTo>
                <a:cubicBezTo>
                  <a:pt x="69" y="2294"/>
                  <a:pt x="35" y="2467"/>
                  <a:pt x="58" y="2639"/>
                </a:cubicBezTo>
                <a:cubicBezTo>
                  <a:pt x="138" y="3250"/>
                  <a:pt x="242" y="3861"/>
                  <a:pt x="369" y="4471"/>
                </a:cubicBezTo>
                <a:cubicBezTo>
                  <a:pt x="519" y="5163"/>
                  <a:pt x="761" y="5842"/>
                  <a:pt x="1083" y="6476"/>
                </a:cubicBezTo>
                <a:cubicBezTo>
                  <a:pt x="1152" y="6603"/>
                  <a:pt x="1244" y="6741"/>
                  <a:pt x="1314" y="6856"/>
                </a:cubicBezTo>
                <a:cubicBezTo>
                  <a:pt x="1347" y="6906"/>
                  <a:pt x="1394" y="6927"/>
                  <a:pt x="1444" y="6927"/>
                </a:cubicBezTo>
                <a:cubicBezTo>
                  <a:pt x="1497" y="6927"/>
                  <a:pt x="1554" y="6903"/>
                  <a:pt x="1602" y="6868"/>
                </a:cubicBezTo>
                <a:cubicBezTo>
                  <a:pt x="1666" y="6811"/>
                  <a:pt x="1720" y="6749"/>
                  <a:pt x="1798" y="6749"/>
                </a:cubicBezTo>
                <a:cubicBezTo>
                  <a:pt x="1831" y="6749"/>
                  <a:pt x="1868" y="6760"/>
                  <a:pt x="1913" y="6787"/>
                </a:cubicBezTo>
                <a:cubicBezTo>
                  <a:pt x="1921" y="6794"/>
                  <a:pt x="1929" y="6796"/>
                  <a:pt x="1937" y="6796"/>
                </a:cubicBezTo>
                <a:cubicBezTo>
                  <a:pt x="1982" y="6796"/>
                  <a:pt x="2024" y="6706"/>
                  <a:pt x="2087" y="6706"/>
                </a:cubicBezTo>
                <a:cubicBezTo>
                  <a:pt x="2091" y="6706"/>
                  <a:pt x="2094" y="6706"/>
                  <a:pt x="2097" y="6706"/>
                </a:cubicBezTo>
                <a:lnTo>
                  <a:pt x="2166" y="6672"/>
                </a:lnTo>
                <a:cubicBezTo>
                  <a:pt x="2201" y="6568"/>
                  <a:pt x="2270" y="6487"/>
                  <a:pt x="2374" y="6430"/>
                </a:cubicBezTo>
                <a:cubicBezTo>
                  <a:pt x="2397" y="6418"/>
                  <a:pt x="2408" y="6395"/>
                  <a:pt x="2408" y="6372"/>
                </a:cubicBezTo>
                <a:cubicBezTo>
                  <a:pt x="2431" y="6246"/>
                  <a:pt x="2523" y="6142"/>
                  <a:pt x="2638" y="6084"/>
                </a:cubicBezTo>
                <a:cubicBezTo>
                  <a:pt x="2650" y="6073"/>
                  <a:pt x="2662" y="6061"/>
                  <a:pt x="2673" y="6050"/>
                </a:cubicBezTo>
                <a:cubicBezTo>
                  <a:pt x="2685" y="5992"/>
                  <a:pt x="2662" y="5923"/>
                  <a:pt x="2742" y="5911"/>
                </a:cubicBezTo>
                <a:cubicBezTo>
                  <a:pt x="2765" y="5900"/>
                  <a:pt x="2788" y="5877"/>
                  <a:pt x="2788" y="5854"/>
                </a:cubicBezTo>
                <a:cubicBezTo>
                  <a:pt x="2869" y="5693"/>
                  <a:pt x="2950" y="5520"/>
                  <a:pt x="3122" y="5439"/>
                </a:cubicBezTo>
                <a:lnTo>
                  <a:pt x="3168" y="5335"/>
                </a:lnTo>
                <a:cubicBezTo>
                  <a:pt x="3192" y="5220"/>
                  <a:pt x="3284" y="5116"/>
                  <a:pt x="3399" y="5093"/>
                </a:cubicBezTo>
                <a:cubicBezTo>
                  <a:pt x="3445" y="5070"/>
                  <a:pt x="3468" y="5036"/>
                  <a:pt x="3480" y="4990"/>
                </a:cubicBezTo>
                <a:cubicBezTo>
                  <a:pt x="3606" y="4759"/>
                  <a:pt x="3779" y="4563"/>
                  <a:pt x="3986" y="4402"/>
                </a:cubicBezTo>
                <a:lnTo>
                  <a:pt x="4021" y="4333"/>
                </a:lnTo>
                <a:cubicBezTo>
                  <a:pt x="4056" y="4218"/>
                  <a:pt x="4148" y="4126"/>
                  <a:pt x="4263" y="4091"/>
                </a:cubicBezTo>
                <a:lnTo>
                  <a:pt x="4298" y="4033"/>
                </a:lnTo>
                <a:cubicBezTo>
                  <a:pt x="4298" y="3953"/>
                  <a:pt x="4355" y="3895"/>
                  <a:pt x="4436" y="3884"/>
                </a:cubicBezTo>
                <a:lnTo>
                  <a:pt x="4505" y="3815"/>
                </a:lnTo>
                <a:cubicBezTo>
                  <a:pt x="4495" y="3785"/>
                  <a:pt x="4520" y="3755"/>
                  <a:pt x="4556" y="3755"/>
                </a:cubicBezTo>
                <a:cubicBezTo>
                  <a:pt x="4562" y="3755"/>
                  <a:pt x="4568" y="3755"/>
                  <a:pt x="4574" y="3757"/>
                </a:cubicBezTo>
                <a:cubicBezTo>
                  <a:pt x="4678" y="3711"/>
                  <a:pt x="4724" y="3630"/>
                  <a:pt x="4781" y="3550"/>
                </a:cubicBezTo>
                <a:cubicBezTo>
                  <a:pt x="4781" y="3457"/>
                  <a:pt x="4862" y="3377"/>
                  <a:pt x="4954" y="3377"/>
                </a:cubicBezTo>
                <a:cubicBezTo>
                  <a:pt x="5000" y="3319"/>
                  <a:pt x="5069" y="3308"/>
                  <a:pt x="5093" y="3227"/>
                </a:cubicBezTo>
                <a:cubicBezTo>
                  <a:pt x="5081" y="3158"/>
                  <a:pt x="5150" y="3089"/>
                  <a:pt x="5219" y="3089"/>
                </a:cubicBezTo>
                <a:cubicBezTo>
                  <a:pt x="5231" y="2962"/>
                  <a:pt x="5311" y="2870"/>
                  <a:pt x="5427" y="2847"/>
                </a:cubicBezTo>
                <a:cubicBezTo>
                  <a:pt x="5530" y="2685"/>
                  <a:pt x="5634" y="2524"/>
                  <a:pt x="5726" y="2351"/>
                </a:cubicBezTo>
                <a:cubicBezTo>
                  <a:pt x="5830" y="2167"/>
                  <a:pt x="5922" y="1994"/>
                  <a:pt x="6014" y="1821"/>
                </a:cubicBezTo>
                <a:cubicBezTo>
                  <a:pt x="6014" y="1775"/>
                  <a:pt x="6003" y="1718"/>
                  <a:pt x="6072" y="1706"/>
                </a:cubicBezTo>
                <a:cubicBezTo>
                  <a:pt x="6072" y="1637"/>
                  <a:pt x="6095" y="1556"/>
                  <a:pt x="6152" y="1510"/>
                </a:cubicBezTo>
                <a:lnTo>
                  <a:pt x="6152" y="784"/>
                </a:lnTo>
                <a:cubicBezTo>
                  <a:pt x="6152" y="715"/>
                  <a:pt x="6129" y="635"/>
                  <a:pt x="6106" y="577"/>
                </a:cubicBezTo>
                <a:cubicBezTo>
                  <a:pt x="5888" y="162"/>
                  <a:pt x="5542" y="1"/>
                  <a:pt x="50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20"/>
          <p:cNvGrpSpPr/>
          <p:nvPr/>
        </p:nvGrpSpPr>
        <p:grpSpPr>
          <a:xfrm rot="-235079" flipH="1">
            <a:off x="5349045" y="4600112"/>
            <a:ext cx="4227430" cy="1246238"/>
            <a:chOff x="2895175" y="1690375"/>
            <a:chExt cx="1262475" cy="372175"/>
          </a:xfrm>
        </p:grpSpPr>
        <p:sp>
          <p:nvSpPr>
            <p:cNvPr id="766" name="Google Shape;766;p20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 txBox="1">
            <a:spLocks noGrp="1"/>
          </p:cNvSpPr>
          <p:nvPr>
            <p:ph type="title" hasCustomPrompt="1"/>
          </p:nvPr>
        </p:nvSpPr>
        <p:spPr>
          <a:xfrm>
            <a:off x="1062175" y="1600397"/>
            <a:ext cx="17568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786" name="Google Shape;786;p21"/>
          <p:cNvSpPr txBox="1">
            <a:spLocks noGrp="1"/>
          </p:cNvSpPr>
          <p:nvPr>
            <p:ph type="subTitle" idx="1"/>
          </p:nvPr>
        </p:nvSpPr>
        <p:spPr>
          <a:xfrm>
            <a:off x="921475" y="3661559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title" idx="2" hasCustomPrompt="1"/>
          </p:nvPr>
        </p:nvSpPr>
        <p:spPr>
          <a:xfrm>
            <a:off x="3693600" y="1600397"/>
            <a:ext cx="17568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788" name="Google Shape;788;p21"/>
          <p:cNvSpPr txBox="1">
            <a:spLocks noGrp="1"/>
          </p:cNvSpPr>
          <p:nvPr>
            <p:ph type="subTitle" idx="3"/>
          </p:nvPr>
        </p:nvSpPr>
        <p:spPr>
          <a:xfrm>
            <a:off x="3552900" y="3661559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21"/>
          <p:cNvSpPr txBox="1">
            <a:spLocks noGrp="1"/>
          </p:cNvSpPr>
          <p:nvPr>
            <p:ph type="title" idx="4" hasCustomPrompt="1"/>
          </p:nvPr>
        </p:nvSpPr>
        <p:spPr>
          <a:xfrm>
            <a:off x="6369875" y="1600397"/>
            <a:ext cx="17568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790" name="Google Shape;790;p21"/>
          <p:cNvSpPr txBox="1">
            <a:spLocks noGrp="1"/>
          </p:cNvSpPr>
          <p:nvPr>
            <p:ph type="subTitle" idx="5"/>
          </p:nvPr>
        </p:nvSpPr>
        <p:spPr>
          <a:xfrm>
            <a:off x="6229175" y="3661559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1"/>
          <p:cNvSpPr txBox="1">
            <a:spLocks noGrp="1"/>
          </p:cNvSpPr>
          <p:nvPr>
            <p:ph type="title" idx="6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1"/>
          <p:cNvSpPr txBox="1">
            <a:spLocks noGrp="1"/>
          </p:cNvSpPr>
          <p:nvPr>
            <p:ph type="title" idx="7"/>
          </p:nvPr>
        </p:nvSpPr>
        <p:spPr>
          <a:xfrm>
            <a:off x="876625" y="2846175"/>
            <a:ext cx="2127900" cy="71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1"/>
          <p:cNvSpPr txBox="1">
            <a:spLocks noGrp="1"/>
          </p:cNvSpPr>
          <p:nvPr>
            <p:ph type="title" idx="8"/>
          </p:nvPr>
        </p:nvSpPr>
        <p:spPr>
          <a:xfrm>
            <a:off x="3508050" y="2846175"/>
            <a:ext cx="2127900" cy="71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1"/>
          <p:cNvSpPr txBox="1">
            <a:spLocks noGrp="1"/>
          </p:cNvSpPr>
          <p:nvPr>
            <p:ph type="title" idx="9"/>
          </p:nvPr>
        </p:nvSpPr>
        <p:spPr>
          <a:xfrm>
            <a:off x="6229175" y="2846175"/>
            <a:ext cx="2038200" cy="71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95" name="Google Shape;795;p21"/>
          <p:cNvGrpSpPr/>
          <p:nvPr/>
        </p:nvGrpSpPr>
        <p:grpSpPr>
          <a:xfrm>
            <a:off x="6814569" y="4098662"/>
            <a:ext cx="2342726" cy="1050886"/>
            <a:chOff x="6207738" y="3822624"/>
            <a:chExt cx="2944603" cy="1320872"/>
          </a:xfrm>
        </p:grpSpPr>
        <p:sp>
          <p:nvSpPr>
            <p:cNvPr id="796" name="Google Shape;796;p21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21"/>
          <p:cNvGrpSpPr/>
          <p:nvPr/>
        </p:nvGrpSpPr>
        <p:grpSpPr>
          <a:xfrm rot="4917447" flipH="1">
            <a:off x="-1700660" y="3161013"/>
            <a:ext cx="3551683" cy="1047029"/>
            <a:chOff x="2895175" y="1690375"/>
            <a:chExt cx="1262475" cy="372175"/>
          </a:xfrm>
        </p:grpSpPr>
        <p:sp>
          <p:nvSpPr>
            <p:cNvPr id="809" name="Google Shape;809;p21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5"/>
          <p:cNvSpPr txBox="1">
            <a:spLocks noGrp="1"/>
          </p:cNvSpPr>
          <p:nvPr>
            <p:ph type="title"/>
          </p:nvPr>
        </p:nvSpPr>
        <p:spPr>
          <a:xfrm>
            <a:off x="742025" y="1086775"/>
            <a:ext cx="3639900" cy="1073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5"/>
          <p:cNvSpPr txBox="1">
            <a:spLocks noGrp="1"/>
          </p:cNvSpPr>
          <p:nvPr>
            <p:ph type="subTitle" idx="1"/>
          </p:nvPr>
        </p:nvSpPr>
        <p:spPr>
          <a:xfrm>
            <a:off x="742025" y="2341025"/>
            <a:ext cx="38301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8" name="Google Shape;848;p25"/>
          <p:cNvGrpSpPr/>
          <p:nvPr/>
        </p:nvGrpSpPr>
        <p:grpSpPr>
          <a:xfrm rot="5400000">
            <a:off x="1500445" y="3144629"/>
            <a:ext cx="973130" cy="3110110"/>
            <a:chOff x="4611475" y="2571750"/>
            <a:chExt cx="842975" cy="2158150"/>
          </a:xfrm>
        </p:grpSpPr>
        <p:sp>
          <p:nvSpPr>
            <p:cNvPr id="849" name="Google Shape;849;p25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" name="Google Shape;865;p25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866" name="Google Shape;866;p25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4" name="Google Shape;874;p25"/>
          <p:cNvGrpSpPr/>
          <p:nvPr/>
        </p:nvGrpSpPr>
        <p:grpSpPr>
          <a:xfrm rot="-5400000" flipH="1">
            <a:off x="7310105" y="817830"/>
            <a:ext cx="3551721" cy="1047040"/>
            <a:chOff x="2895175" y="1690375"/>
            <a:chExt cx="1262475" cy="372175"/>
          </a:xfrm>
        </p:grpSpPr>
        <p:sp>
          <p:nvSpPr>
            <p:cNvPr id="875" name="Google Shape;875;p25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2_2_1_1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2"/>
          <p:cNvSpPr txBox="1">
            <a:spLocks noGrp="1"/>
          </p:cNvSpPr>
          <p:nvPr>
            <p:ph type="body" idx="1"/>
          </p:nvPr>
        </p:nvSpPr>
        <p:spPr>
          <a:xfrm>
            <a:off x="711725" y="1333275"/>
            <a:ext cx="3809100" cy="26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Barlow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9pPr>
          </a:lstStyle>
          <a:p>
            <a:endParaRPr/>
          </a:p>
        </p:txBody>
      </p:sp>
      <p:sp>
        <p:nvSpPr>
          <p:cNvPr id="1136" name="Google Shape;1136;p32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7" name="Google Shape;1137;p32"/>
          <p:cNvGrpSpPr/>
          <p:nvPr/>
        </p:nvGrpSpPr>
        <p:grpSpPr>
          <a:xfrm rot="488693">
            <a:off x="-408976" y="4428200"/>
            <a:ext cx="4426958" cy="1305058"/>
            <a:chOff x="2895175" y="1690375"/>
            <a:chExt cx="1262475" cy="372175"/>
          </a:xfrm>
        </p:grpSpPr>
        <p:sp>
          <p:nvSpPr>
            <p:cNvPr id="1138" name="Google Shape;1138;p32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32"/>
          <p:cNvGrpSpPr/>
          <p:nvPr/>
        </p:nvGrpSpPr>
        <p:grpSpPr>
          <a:xfrm>
            <a:off x="8407560" y="1693743"/>
            <a:ext cx="755558" cy="2414754"/>
            <a:chOff x="4611475" y="2571750"/>
            <a:chExt cx="842975" cy="2158150"/>
          </a:xfrm>
        </p:grpSpPr>
        <p:sp>
          <p:nvSpPr>
            <p:cNvPr id="1157" name="Google Shape;1157;p32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2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1174" name="Google Shape;1174;p32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2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2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2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2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2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2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2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3"/>
          <p:cNvSpPr txBox="1">
            <a:spLocks noGrp="1"/>
          </p:cNvSpPr>
          <p:nvPr>
            <p:ph type="title"/>
          </p:nvPr>
        </p:nvSpPr>
        <p:spPr>
          <a:xfrm>
            <a:off x="2056050" y="3153861"/>
            <a:ext cx="5031900" cy="51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33"/>
          <p:cNvSpPr txBox="1">
            <a:spLocks noGrp="1"/>
          </p:cNvSpPr>
          <p:nvPr>
            <p:ph type="subTitle" idx="1"/>
          </p:nvPr>
        </p:nvSpPr>
        <p:spPr>
          <a:xfrm>
            <a:off x="1095150" y="1595393"/>
            <a:ext cx="6953700" cy="14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33"/>
          <p:cNvSpPr/>
          <p:nvPr/>
        </p:nvSpPr>
        <p:spPr>
          <a:xfrm>
            <a:off x="7797572" y="413849"/>
            <a:ext cx="797106" cy="897358"/>
          </a:xfrm>
          <a:custGeom>
            <a:avLst/>
            <a:gdLst/>
            <a:ahLst/>
            <a:cxnLst/>
            <a:rect l="l" t="t" r="r" b="b"/>
            <a:pathLst>
              <a:path w="6153" h="6927" extrusionOk="0">
                <a:moveTo>
                  <a:pt x="4061" y="928"/>
                </a:moveTo>
                <a:cubicBezTo>
                  <a:pt x="4076" y="928"/>
                  <a:pt x="4090" y="934"/>
                  <a:pt x="4102" y="946"/>
                </a:cubicBezTo>
                <a:cubicBezTo>
                  <a:pt x="4113" y="957"/>
                  <a:pt x="4113" y="980"/>
                  <a:pt x="4113" y="1003"/>
                </a:cubicBezTo>
                <a:cubicBezTo>
                  <a:pt x="4056" y="1096"/>
                  <a:pt x="3986" y="1176"/>
                  <a:pt x="3929" y="1268"/>
                </a:cubicBezTo>
                <a:cubicBezTo>
                  <a:pt x="3917" y="1280"/>
                  <a:pt x="3894" y="1291"/>
                  <a:pt x="3883" y="1291"/>
                </a:cubicBezTo>
                <a:lnTo>
                  <a:pt x="3883" y="1303"/>
                </a:lnTo>
                <a:cubicBezTo>
                  <a:pt x="3877" y="1304"/>
                  <a:pt x="3870" y="1305"/>
                  <a:pt x="3864" y="1305"/>
                </a:cubicBezTo>
                <a:cubicBezTo>
                  <a:pt x="3825" y="1305"/>
                  <a:pt x="3791" y="1275"/>
                  <a:pt x="3791" y="1245"/>
                </a:cubicBezTo>
                <a:cubicBezTo>
                  <a:pt x="3768" y="1199"/>
                  <a:pt x="3779" y="1153"/>
                  <a:pt x="3814" y="1119"/>
                </a:cubicBezTo>
                <a:cubicBezTo>
                  <a:pt x="3871" y="1049"/>
                  <a:pt x="3952" y="1003"/>
                  <a:pt x="4021" y="946"/>
                </a:cubicBezTo>
                <a:cubicBezTo>
                  <a:pt x="4033" y="934"/>
                  <a:pt x="4047" y="928"/>
                  <a:pt x="4061" y="928"/>
                </a:cubicBezTo>
                <a:close/>
                <a:moveTo>
                  <a:pt x="4770" y="1"/>
                </a:moveTo>
                <a:lnTo>
                  <a:pt x="4701" y="13"/>
                </a:lnTo>
                <a:cubicBezTo>
                  <a:pt x="4574" y="82"/>
                  <a:pt x="4436" y="139"/>
                  <a:pt x="4286" y="174"/>
                </a:cubicBezTo>
                <a:cubicBezTo>
                  <a:pt x="3929" y="301"/>
                  <a:pt x="3560" y="393"/>
                  <a:pt x="3341" y="761"/>
                </a:cubicBezTo>
                <a:cubicBezTo>
                  <a:pt x="3249" y="911"/>
                  <a:pt x="3122" y="1038"/>
                  <a:pt x="3053" y="1199"/>
                </a:cubicBezTo>
                <a:cubicBezTo>
                  <a:pt x="3022" y="1252"/>
                  <a:pt x="2983" y="1273"/>
                  <a:pt x="2948" y="1273"/>
                </a:cubicBezTo>
                <a:cubicBezTo>
                  <a:pt x="2906" y="1273"/>
                  <a:pt x="2870" y="1243"/>
                  <a:pt x="2857" y="1199"/>
                </a:cubicBezTo>
                <a:cubicBezTo>
                  <a:pt x="2800" y="946"/>
                  <a:pt x="2581" y="784"/>
                  <a:pt x="2500" y="554"/>
                </a:cubicBezTo>
                <a:lnTo>
                  <a:pt x="2477" y="519"/>
                </a:lnTo>
                <a:cubicBezTo>
                  <a:pt x="2362" y="496"/>
                  <a:pt x="2281" y="416"/>
                  <a:pt x="2258" y="312"/>
                </a:cubicBezTo>
                <a:cubicBezTo>
                  <a:pt x="2247" y="277"/>
                  <a:pt x="2212" y="243"/>
                  <a:pt x="2166" y="243"/>
                </a:cubicBezTo>
                <a:cubicBezTo>
                  <a:pt x="2016" y="243"/>
                  <a:pt x="1936" y="93"/>
                  <a:pt x="1797" y="93"/>
                </a:cubicBezTo>
                <a:cubicBezTo>
                  <a:pt x="1751" y="87"/>
                  <a:pt x="1705" y="85"/>
                  <a:pt x="1659" y="85"/>
                </a:cubicBezTo>
                <a:cubicBezTo>
                  <a:pt x="1613" y="85"/>
                  <a:pt x="1567" y="87"/>
                  <a:pt x="1521" y="93"/>
                </a:cubicBezTo>
                <a:cubicBezTo>
                  <a:pt x="1424" y="128"/>
                  <a:pt x="1327" y="143"/>
                  <a:pt x="1230" y="143"/>
                </a:cubicBezTo>
                <a:cubicBezTo>
                  <a:pt x="1201" y="143"/>
                  <a:pt x="1171" y="142"/>
                  <a:pt x="1141" y="139"/>
                </a:cubicBezTo>
                <a:cubicBezTo>
                  <a:pt x="1095" y="139"/>
                  <a:pt x="1049" y="139"/>
                  <a:pt x="1002" y="162"/>
                </a:cubicBezTo>
                <a:cubicBezTo>
                  <a:pt x="795" y="312"/>
                  <a:pt x="507" y="289"/>
                  <a:pt x="323" y="485"/>
                </a:cubicBezTo>
                <a:cubicBezTo>
                  <a:pt x="288" y="508"/>
                  <a:pt x="242" y="519"/>
                  <a:pt x="207" y="519"/>
                </a:cubicBezTo>
                <a:cubicBezTo>
                  <a:pt x="173" y="531"/>
                  <a:pt x="138" y="566"/>
                  <a:pt x="150" y="577"/>
                </a:cubicBezTo>
                <a:cubicBezTo>
                  <a:pt x="300" y="761"/>
                  <a:pt x="46" y="842"/>
                  <a:pt x="46" y="1003"/>
                </a:cubicBezTo>
                <a:cubicBezTo>
                  <a:pt x="58" y="1372"/>
                  <a:pt x="0" y="1752"/>
                  <a:pt x="46" y="2121"/>
                </a:cubicBezTo>
                <a:cubicBezTo>
                  <a:pt x="69" y="2294"/>
                  <a:pt x="35" y="2467"/>
                  <a:pt x="58" y="2639"/>
                </a:cubicBezTo>
                <a:cubicBezTo>
                  <a:pt x="138" y="3250"/>
                  <a:pt x="242" y="3861"/>
                  <a:pt x="369" y="4471"/>
                </a:cubicBezTo>
                <a:cubicBezTo>
                  <a:pt x="519" y="5163"/>
                  <a:pt x="761" y="5842"/>
                  <a:pt x="1083" y="6476"/>
                </a:cubicBezTo>
                <a:cubicBezTo>
                  <a:pt x="1152" y="6603"/>
                  <a:pt x="1244" y="6741"/>
                  <a:pt x="1314" y="6856"/>
                </a:cubicBezTo>
                <a:cubicBezTo>
                  <a:pt x="1347" y="6906"/>
                  <a:pt x="1394" y="6927"/>
                  <a:pt x="1444" y="6927"/>
                </a:cubicBezTo>
                <a:cubicBezTo>
                  <a:pt x="1497" y="6927"/>
                  <a:pt x="1554" y="6903"/>
                  <a:pt x="1602" y="6868"/>
                </a:cubicBezTo>
                <a:cubicBezTo>
                  <a:pt x="1666" y="6811"/>
                  <a:pt x="1720" y="6749"/>
                  <a:pt x="1798" y="6749"/>
                </a:cubicBezTo>
                <a:cubicBezTo>
                  <a:pt x="1831" y="6749"/>
                  <a:pt x="1868" y="6760"/>
                  <a:pt x="1913" y="6787"/>
                </a:cubicBezTo>
                <a:cubicBezTo>
                  <a:pt x="1921" y="6794"/>
                  <a:pt x="1929" y="6796"/>
                  <a:pt x="1937" y="6796"/>
                </a:cubicBezTo>
                <a:cubicBezTo>
                  <a:pt x="1982" y="6796"/>
                  <a:pt x="2024" y="6706"/>
                  <a:pt x="2087" y="6706"/>
                </a:cubicBezTo>
                <a:cubicBezTo>
                  <a:pt x="2091" y="6706"/>
                  <a:pt x="2094" y="6706"/>
                  <a:pt x="2097" y="6706"/>
                </a:cubicBezTo>
                <a:lnTo>
                  <a:pt x="2166" y="6672"/>
                </a:lnTo>
                <a:cubicBezTo>
                  <a:pt x="2201" y="6568"/>
                  <a:pt x="2270" y="6487"/>
                  <a:pt x="2374" y="6430"/>
                </a:cubicBezTo>
                <a:cubicBezTo>
                  <a:pt x="2397" y="6418"/>
                  <a:pt x="2408" y="6395"/>
                  <a:pt x="2408" y="6372"/>
                </a:cubicBezTo>
                <a:cubicBezTo>
                  <a:pt x="2431" y="6246"/>
                  <a:pt x="2523" y="6142"/>
                  <a:pt x="2638" y="6084"/>
                </a:cubicBezTo>
                <a:cubicBezTo>
                  <a:pt x="2650" y="6073"/>
                  <a:pt x="2662" y="6061"/>
                  <a:pt x="2673" y="6050"/>
                </a:cubicBezTo>
                <a:cubicBezTo>
                  <a:pt x="2685" y="5992"/>
                  <a:pt x="2662" y="5923"/>
                  <a:pt x="2742" y="5911"/>
                </a:cubicBezTo>
                <a:cubicBezTo>
                  <a:pt x="2765" y="5900"/>
                  <a:pt x="2788" y="5877"/>
                  <a:pt x="2788" y="5854"/>
                </a:cubicBezTo>
                <a:cubicBezTo>
                  <a:pt x="2869" y="5693"/>
                  <a:pt x="2950" y="5520"/>
                  <a:pt x="3122" y="5439"/>
                </a:cubicBezTo>
                <a:lnTo>
                  <a:pt x="3168" y="5335"/>
                </a:lnTo>
                <a:cubicBezTo>
                  <a:pt x="3192" y="5220"/>
                  <a:pt x="3284" y="5116"/>
                  <a:pt x="3399" y="5093"/>
                </a:cubicBezTo>
                <a:cubicBezTo>
                  <a:pt x="3445" y="5070"/>
                  <a:pt x="3468" y="5036"/>
                  <a:pt x="3480" y="4990"/>
                </a:cubicBezTo>
                <a:cubicBezTo>
                  <a:pt x="3606" y="4759"/>
                  <a:pt x="3779" y="4563"/>
                  <a:pt x="3986" y="4402"/>
                </a:cubicBezTo>
                <a:lnTo>
                  <a:pt x="4021" y="4333"/>
                </a:lnTo>
                <a:cubicBezTo>
                  <a:pt x="4056" y="4218"/>
                  <a:pt x="4148" y="4126"/>
                  <a:pt x="4263" y="4091"/>
                </a:cubicBezTo>
                <a:lnTo>
                  <a:pt x="4298" y="4033"/>
                </a:lnTo>
                <a:cubicBezTo>
                  <a:pt x="4298" y="3953"/>
                  <a:pt x="4355" y="3895"/>
                  <a:pt x="4436" y="3884"/>
                </a:cubicBezTo>
                <a:lnTo>
                  <a:pt x="4505" y="3815"/>
                </a:lnTo>
                <a:cubicBezTo>
                  <a:pt x="4495" y="3785"/>
                  <a:pt x="4520" y="3755"/>
                  <a:pt x="4556" y="3755"/>
                </a:cubicBezTo>
                <a:cubicBezTo>
                  <a:pt x="4562" y="3755"/>
                  <a:pt x="4568" y="3755"/>
                  <a:pt x="4574" y="3757"/>
                </a:cubicBezTo>
                <a:cubicBezTo>
                  <a:pt x="4678" y="3711"/>
                  <a:pt x="4724" y="3630"/>
                  <a:pt x="4781" y="3550"/>
                </a:cubicBezTo>
                <a:cubicBezTo>
                  <a:pt x="4781" y="3457"/>
                  <a:pt x="4862" y="3377"/>
                  <a:pt x="4954" y="3377"/>
                </a:cubicBezTo>
                <a:cubicBezTo>
                  <a:pt x="5000" y="3319"/>
                  <a:pt x="5069" y="3308"/>
                  <a:pt x="5093" y="3227"/>
                </a:cubicBezTo>
                <a:cubicBezTo>
                  <a:pt x="5081" y="3158"/>
                  <a:pt x="5150" y="3089"/>
                  <a:pt x="5219" y="3089"/>
                </a:cubicBezTo>
                <a:cubicBezTo>
                  <a:pt x="5231" y="2962"/>
                  <a:pt x="5311" y="2870"/>
                  <a:pt x="5427" y="2847"/>
                </a:cubicBezTo>
                <a:cubicBezTo>
                  <a:pt x="5530" y="2685"/>
                  <a:pt x="5634" y="2524"/>
                  <a:pt x="5726" y="2351"/>
                </a:cubicBezTo>
                <a:cubicBezTo>
                  <a:pt x="5830" y="2167"/>
                  <a:pt x="5922" y="1994"/>
                  <a:pt x="6014" y="1821"/>
                </a:cubicBezTo>
                <a:cubicBezTo>
                  <a:pt x="6014" y="1775"/>
                  <a:pt x="6003" y="1718"/>
                  <a:pt x="6072" y="1706"/>
                </a:cubicBezTo>
                <a:cubicBezTo>
                  <a:pt x="6072" y="1637"/>
                  <a:pt x="6095" y="1556"/>
                  <a:pt x="6152" y="1510"/>
                </a:cubicBezTo>
                <a:lnTo>
                  <a:pt x="6152" y="784"/>
                </a:lnTo>
                <a:cubicBezTo>
                  <a:pt x="6152" y="715"/>
                  <a:pt x="6129" y="635"/>
                  <a:pt x="6106" y="577"/>
                </a:cubicBezTo>
                <a:cubicBezTo>
                  <a:pt x="5888" y="162"/>
                  <a:pt x="5542" y="1"/>
                  <a:pt x="50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3"/>
          <p:cNvSpPr/>
          <p:nvPr/>
        </p:nvSpPr>
        <p:spPr>
          <a:xfrm>
            <a:off x="-470751" y="3446501"/>
            <a:ext cx="1277729" cy="1937065"/>
          </a:xfrm>
          <a:custGeom>
            <a:avLst/>
            <a:gdLst/>
            <a:ahLst/>
            <a:cxnLst/>
            <a:rect l="l" t="t" r="r" b="b"/>
            <a:pathLst>
              <a:path w="29803" h="45182" extrusionOk="0">
                <a:moveTo>
                  <a:pt x="16028" y="1"/>
                </a:moveTo>
                <a:cubicBezTo>
                  <a:pt x="13766" y="1"/>
                  <a:pt x="11554" y="453"/>
                  <a:pt x="9376" y="1115"/>
                </a:cubicBezTo>
                <a:cubicBezTo>
                  <a:pt x="7687" y="1625"/>
                  <a:pt x="6081" y="2324"/>
                  <a:pt x="4638" y="3377"/>
                </a:cubicBezTo>
                <a:cubicBezTo>
                  <a:pt x="3126" y="4485"/>
                  <a:pt x="1948" y="5865"/>
                  <a:pt x="1280" y="7642"/>
                </a:cubicBezTo>
                <a:cubicBezTo>
                  <a:pt x="1" y="11038"/>
                  <a:pt x="1223" y="14163"/>
                  <a:pt x="4461" y="15776"/>
                </a:cubicBezTo>
                <a:cubicBezTo>
                  <a:pt x="5759" y="16419"/>
                  <a:pt x="7177" y="16772"/>
                  <a:pt x="8626" y="16803"/>
                </a:cubicBezTo>
                <a:cubicBezTo>
                  <a:pt x="8666" y="16802"/>
                  <a:pt x="8706" y="16801"/>
                  <a:pt x="8745" y="16801"/>
                </a:cubicBezTo>
                <a:cubicBezTo>
                  <a:pt x="8943" y="16801"/>
                  <a:pt x="9138" y="16815"/>
                  <a:pt x="9332" y="16841"/>
                </a:cubicBezTo>
                <a:cubicBezTo>
                  <a:pt x="9496" y="16866"/>
                  <a:pt x="9622" y="16998"/>
                  <a:pt x="9634" y="17162"/>
                </a:cubicBezTo>
                <a:cubicBezTo>
                  <a:pt x="9647" y="17313"/>
                  <a:pt x="9514" y="17376"/>
                  <a:pt x="9388" y="17427"/>
                </a:cubicBezTo>
                <a:cubicBezTo>
                  <a:pt x="9149" y="17534"/>
                  <a:pt x="8910" y="17641"/>
                  <a:pt x="8670" y="17748"/>
                </a:cubicBezTo>
                <a:cubicBezTo>
                  <a:pt x="7051" y="18517"/>
                  <a:pt x="5501" y="19380"/>
                  <a:pt x="4241" y="20690"/>
                </a:cubicBezTo>
                <a:cubicBezTo>
                  <a:pt x="2993" y="21982"/>
                  <a:pt x="2231" y="23501"/>
                  <a:pt x="2162" y="25321"/>
                </a:cubicBezTo>
                <a:cubicBezTo>
                  <a:pt x="2092" y="27067"/>
                  <a:pt x="2741" y="28440"/>
                  <a:pt x="4272" y="29347"/>
                </a:cubicBezTo>
                <a:cubicBezTo>
                  <a:pt x="5123" y="29851"/>
                  <a:pt x="6043" y="30129"/>
                  <a:pt x="7001" y="30324"/>
                </a:cubicBezTo>
                <a:cubicBezTo>
                  <a:pt x="7794" y="30475"/>
                  <a:pt x="8601" y="30589"/>
                  <a:pt x="9414" y="30645"/>
                </a:cubicBezTo>
                <a:cubicBezTo>
                  <a:pt x="9647" y="30658"/>
                  <a:pt x="9830" y="30784"/>
                  <a:pt x="9874" y="31004"/>
                </a:cubicBezTo>
                <a:cubicBezTo>
                  <a:pt x="9899" y="31181"/>
                  <a:pt x="9704" y="31250"/>
                  <a:pt x="9571" y="31326"/>
                </a:cubicBezTo>
                <a:cubicBezTo>
                  <a:pt x="9414" y="31420"/>
                  <a:pt x="9256" y="31509"/>
                  <a:pt x="9099" y="31603"/>
                </a:cubicBezTo>
                <a:cubicBezTo>
                  <a:pt x="6931" y="32920"/>
                  <a:pt x="5186" y="34829"/>
                  <a:pt x="4065" y="37103"/>
                </a:cubicBezTo>
                <a:cubicBezTo>
                  <a:pt x="3422" y="38389"/>
                  <a:pt x="3050" y="39743"/>
                  <a:pt x="3151" y="41199"/>
                </a:cubicBezTo>
                <a:cubicBezTo>
                  <a:pt x="3245" y="42553"/>
                  <a:pt x="3844" y="43599"/>
                  <a:pt x="5016" y="44305"/>
                </a:cubicBezTo>
                <a:cubicBezTo>
                  <a:pt x="5507" y="44601"/>
                  <a:pt x="6043" y="44822"/>
                  <a:pt x="6604" y="44966"/>
                </a:cubicBezTo>
                <a:cubicBezTo>
                  <a:pt x="7105" y="45109"/>
                  <a:pt x="7623" y="45182"/>
                  <a:pt x="8140" y="45182"/>
                </a:cubicBezTo>
                <a:cubicBezTo>
                  <a:pt x="8357" y="45182"/>
                  <a:pt x="8574" y="45169"/>
                  <a:pt x="8790" y="45143"/>
                </a:cubicBezTo>
                <a:cubicBezTo>
                  <a:pt x="11222" y="44822"/>
                  <a:pt x="13591" y="44261"/>
                  <a:pt x="15708" y="42969"/>
                </a:cubicBezTo>
                <a:cubicBezTo>
                  <a:pt x="19400" y="40707"/>
                  <a:pt x="23080" y="38427"/>
                  <a:pt x="26753" y="36139"/>
                </a:cubicBezTo>
                <a:cubicBezTo>
                  <a:pt x="27200" y="35862"/>
                  <a:pt x="27635" y="35566"/>
                  <a:pt x="28044" y="35245"/>
                </a:cubicBezTo>
                <a:cubicBezTo>
                  <a:pt x="28656" y="34779"/>
                  <a:pt x="29103" y="34130"/>
                  <a:pt x="29317" y="33392"/>
                </a:cubicBezTo>
                <a:cubicBezTo>
                  <a:pt x="29802" y="31773"/>
                  <a:pt x="29141" y="29908"/>
                  <a:pt x="27673" y="28793"/>
                </a:cubicBezTo>
                <a:cubicBezTo>
                  <a:pt x="26929" y="28232"/>
                  <a:pt x="26085" y="27886"/>
                  <a:pt x="25190" y="27640"/>
                </a:cubicBezTo>
                <a:cubicBezTo>
                  <a:pt x="24195" y="27375"/>
                  <a:pt x="23180" y="27281"/>
                  <a:pt x="22160" y="27199"/>
                </a:cubicBezTo>
                <a:cubicBezTo>
                  <a:pt x="21864" y="27180"/>
                  <a:pt x="21567" y="27186"/>
                  <a:pt x="21473" y="26777"/>
                </a:cubicBezTo>
                <a:cubicBezTo>
                  <a:pt x="22008" y="26418"/>
                  <a:pt x="22632" y="26216"/>
                  <a:pt x="23212" y="25926"/>
                </a:cubicBezTo>
                <a:cubicBezTo>
                  <a:pt x="24510" y="25271"/>
                  <a:pt x="25738" y="24534"/>
                  <a:pt x="26702" y="23419"/>
                </a:cubicBezTo>
                <a:cubicBezTo>
                  <a:pt x="28334" y="21528"/>
                  <a:pt x="28372" y="18926"/>
                  <a:pt x="26803" y="16986"/>
                </a:cubicBezTo>
                <a:cubicBezTo>
                  <a:pt x="25846" y="15795"/>
                  <a:pt x="24541" y="15152"/>
                  <a:pt x="23105" y="14736"/>
                </a:cubicBezTo>
                <a:cubicBezTo>
                  <a:pt x="22267" y="14491"/>
                  <a:pt x="21404" y="14447"/>
                  <a:pt x="20540" y="14434"/>
                </a:cubicBezTo>
                <a:cubicBezTo>
                  <a:pt x="20162" y="14428"/>
                  <a:pt x="19747" y="14428"/>
                  <a:pt x="19495" y="13917"/>
                </a:cubicBezTo>
                <a:cubicBezTo>
                  <a:pt x="19671" y="13854"/>
                  <a:pt x="19831" y="13834"/>
                  <a:pt x="19983" y="13834"/>
                </a:cubicBezTo>
                <a:cubicBezTo>
                  <a:pt x="20195" y="13834"/>
                  <a:pt x="20390" y="13874"/>
                  <a:pt x="20585" y="13892"/>
                </a:cubicBezTo>
                <a:cubicBezTo>
                  <a:pt x="20766" y="13913"/>
                  <a:pt x="20945" y="13925"/>
                  <a:pt x="21124" y="13925"/>
                </a:cubicBezTo>
                <a:cubicBezTo>
                  <a:pt x="21436" y="13925"/>
                  <a:pt x="21746" y="13888"/>
                  <a:pt x="22059" y="13791"/>
                </a:cubicBezTo>
                <a:cubicBezTo>
                  <a:pt x="24377" y="13086"/>
                  <a:pt x="26230" y="10698"/>
                  <a:pt x="26324" y="8278"/>
                </a:cubicBezTo>
                <a:cubicBezTo>
                  <a:pt x="26400" y="6338"/>
                  <a:pt x="25694" y="4681"/>
                  <a:pt x="24415" y="3263"/>
                </a:cubicBezTo>
                <a:cubicBezTo>
                  <a:pt x="22588" y="1253"/>
                  <a:pt x="20238" y="333"/>
                  <a:pt x="17592" y="75"/>
                </a:cubicBezTo>
                <a:cubicBezTo>
                  <a:pt x="17068" y="25"/>
                  <a:pt x="16547" y="1"/>
                  <a:pt x="160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33"/>
          <p:cNvGrpSpPr/>
          <p:nvPr/>
        </p:nvGrpSpPr>
        <p:grpSpPr>
          <a:xfrm rot="5400000">
            <a:off x="6459219" y="3270453"/>
            <a:ext cx="897347" cy="2867965"/>
            <a:chOff x="4611475" y="2571750"/>
            <a:chExt cx="842975" cy="2158150"/>
          </a:xfrm>
        </p:grpSpPr>
        <p:sp>
          <p:nvSpPr>
            <p:cNvPr id="1188" name="Google Shape;1188;p33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33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1205" name="Google Shape;1205;p33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3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3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3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3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3" name="Google Shape;1213;p33"/>
          <p:cNvGrpSpPr/>
          <p:nvPr/>
        </p:nvGrpSpPr>
        <p:grpSpPr>
          <a:xfrm rot="10634847" flipH="1">
            <a:off x="-232438" y="-459354"/>
            <a:ext cx="4340347" cy="1279525"/>
            <a:chOff x="2895175" y="1690375"/>
            <a:chExt cx="1262475" cy="372175"/>
          </a:xfrm>
        </p:grpSpPr>
        <p:sp>
          <p:nvSpPr>
            <p:cNvPr id="1214" name="Google Shape;1214;p33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4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34" name="Google Shape;1234;p34"/>
          <p:cNvGrpSpPr/>
          <p:nvPr/>
        </p:nvGrpSpPr>
        <p:grpSpPr>
          <a:xfrm rot="-488693" flipH="1">
            <a:off x="5142951" y="4428200"/>
            <a:ext cx="4426958" cy="1305058"/>
            <a:chOff x="2895175" y="1690375"/>
            <a:chExt cx="1262475" cy="372175"/>
          </a:xfrm>
        </p:grpSpPr>
        <p:sp>
          <p:nvSpPr>
            <p:cNvPr id="1235" name="Google Shape;1235;p34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flipH="1">
            <a:off x="-2185" y="1846143"/>
            <a:ext cx="755558" cy="2414754"/>
            <a:chOff x="4611475" y="2571750"/>
            <a:chExt cx="842975" cy="2158150"/>
          </a:xfrm>
        </p:grpSpPr>
        <p:sp>
          <p:nvSpPr>
            <p:cNvPr id="1254" name="Google Shape;1254;p34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0" name="Google Shape;1270;p34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1271" name="Google Shape;1271;p34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4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4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4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4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4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4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4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Google Shape;1436;p40"/>
          <p:cNvGrpSpPr/>
          <p:nvPr/>
        </p:nvGrpSpPr>
        <p:grpSpPr>
          <a:xfrm rot="488693">
            <a:off x="-408976" y="4428200"/>
            <a:ext cx="4426958" cy="1305058"/>
            <a:chOff x="2895175" y="1690375"/>
            <a:chExt cx="1262475" cy="372175"/>
          </a:xfrm>
        </p:grpSpPr>
        <p:sp>
          <p:nvSpPr>
            <p:cNvPr id="1437" name="Google Shape;1437;p40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40"/>
          <p:cNvGrpSpPr/>
          <p:nvPr/>
        </p:nvGrpSpPr>
        <p:grpSpPr>
          <a:xfrm>
            <a:off x="8361147" y="1697620"/>
            <a:ext cx="802091" cy="2563450"/>
            <a:chOff x="4611475" y="2571750"/>
            <a:chExt cx="842975" cy="2158150"/>
          </a:xfrm>
        </p:grpSpPr>
        <p:sp>
          <p:nvSpPr>
            <p:cNvPr id="1456" name="Google Shape;1456;p40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40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1473" name="Google Shape;1473;p40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0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0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2" name="Google Shape;1482;p41"/>
          <p:cNvGrpSpPr/>
          <p:nvPr/>
        </p:nvGrpSpPr>
        <p:grpSpPr>
          <a:xfrm flipH="1">
            <a:off x="-5839" y="4098662"/>
            <a:ext cx="2342726" cy="1050886"/>
            <a:chOff x="6207738" y="3822624"/>
            <a:chExt cx="2944603" cy="1320872"/>
          </a:xfrm>
        </p:grpSpPr>
        <p:sp>
          <p:nvSpPr>
            <p:cNvPr id="1483" name="Google Shape;1483;p41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41"/>
          <p:cNvGrpSpPr/>
          <p:nvPr/>
        </p:nvGrpSpPr>
        <p:grpSpPr>
          <a:xfrm rot="-4917447">
            <a:off x="7300433" y="3161013"/>
            <a:ext cx="3551683" cy="1047029"/>
            <a:chOff x="2895175" y="1690375"/>
            <a:chExt cx="1262475" cy="372175"/>
          </a:xfrm>
        </p:grpSpPr>
        <p:sp>
          <p:nvSpPr>
            <p:cNvPr id="1496" name="Google Shape;1496;p41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" name="Google Shape;1515;p42"/>
          <p:cNvGrpSpPr/>
          <p:nvPr/>
        </p:nvGrpSpPr>
        <p:grpSpPr>
          <a:xfrm>
            <a:off x="5016508" y="2496449"/>
            <a:ext cx="4137131" cy="2980399"/>
            <a:chOff x="5201247" y="2598320"/>
            <a:chExt cx="3942753" cy="2840369"/>
          </a:xfrm>
        </p:grpSpPr>
        <p:sp>
          <p:nvSpPr>
            <p:cNvPr id="1516" name="Google Shape;1516;p42"/>
            <p:cNvSpPr/>
            <p:nvPr/>
          </p:nvSpPr>
          <p:spPr>
            <a:xfrm flipH="1">
              <a:off x="5980115" y="3309320"/>
              <a:ext cx="676848" cy="569813"/>
            </a:xfrm>
            <a:custGeom>
              <a:avLst/>
              <a:gdLst/>
              <a:ahLst/>
              <a:cxnLst/>
              <a:rect l="l" t="t" r="r" b="b"/>
              <a:pathLst>
                <a:path w="24055" h="20251" extrusionOk="0">
                  <a:moveTo>
                    <a:pt x="7799" y="0"/>
                  </a:moveTo>
                  <a:cubicBezTo>
                    <a:pt x="7310" y="0"/>
                    <a:pt x="6935" y="310"/>
                    <a:pt x="6808" y="852"/>
                  </a:cubicBezTo>
                  <a:cubicBezTo>
                    <a:pt x="6747" y="1127"/>
                    <a:pt x="6734" y="1409"/>
                    <a:pt x="6687" y="1677"/>
                  </a:cubicBezTo>
                  <a:cubicBezTo>
                    <a:pt x="6625" y="2008"/>
                    <a:pt x="6559" y="2130"/>
                    <a:pt x="6366" y="2130"/>
                  </a:cubicBezTo>
                  <a:cubicBezTo>
                    <a:pt x="6290" y="2130"/>
                    <a:pt x="6194" y="2111"/>
                    <a:pt x="6071" y="2079"/>
                  </a:cubicBezTo>
                  <a:cubicBezTo>
                    <a:pt x="5642" y="1958"/>
                    <a:pt x="5220" y="1811"/>
                    <a:pt x="4791" y="1683"/>
                  </a:cubicBezTo>
                  <a:cubicBezTo>
                    <a:pt x="4716" y="1660"/>
                    <a:pt x="4649" y="1648"/>
                    <a:pt x="4592" y="1648"/>
                  </a:cubicBezTo>
                  <a:cubicBezTo>
                    <a:pt x="4415" y="1648"/>
                    <a:pt x="4327" y="1765"/>
                    <a:pt x="4342" y="2038"/>
                  </a:cubicBezTo>
                  <a:cubicBezTo>
                    <a:pt x="4369" y="2400"/>
                    <a:pt x="4355" y="2762"/>
                    <a:pt x="4302" y="3124"/>
                  </a:cubicBezTo>
                  <a:cubicBezTo>
                    <a:pt x="4212" y="3565"/>
                    <a:pt x="3984" y="3785"/>
                    <a:pt x="3651" y="3785"/>
                  </a:cubicBezTo>
                  <a:cubicBezTo>
                    <a:pt x="3514" y="3785"/>
                    <a:pt x="3360" y="3748"/>
                    <a:pt x="3190" y="3673"/>
                  </a:cubicBezTo>
                  <a:cubicBezTo>
                    <a:pt x="2982" y="3580"/>
                    <a:pt x="2801" y="3452"/>
                    <a:pt x="2600" y="3358"/>
                  </a:cubicBezTo>
                  <a:cubicBezTo>
                    <a:pt x="2374" y="3255"/>
                    <a:pt x="2129" y="3207"/>
                    <a:pt x="1883" y="3207"/>
                  </a:cubicBezTo>
                  <a:cubicBezTo>
                    <a:pt x="1186" y="3207"/>
                    <a:pt x="480" y="3594"/>
                    <a:pt x="168" y="4223"/>
                  </a:cubicBezTo>
                  <a:cubicBezTo>
                    <a:pt x="40" y="4484"/>
                    <a:pt x="0" y="4745"/>
                    <a:pt x="134" y="5027"/>
                  </a:cubicBezTo>
                  <a:cubicBezTo>
                    <a:pt x="469" y="5730"/>
                    <a:pt x="891" y="6387"/>
                    <a:pt x="1394" y="6990"/>
                  </a:cubicBezTo>
                  <a:cubicBezTo>
                    <a:pt x="1530" y="7154"/>
                    <a:pt x="1650" y="7225"/>
                    <a:pt x="1782" y="7225"/>
                  </a:cubicBezTo>
                  <a:cubicBezTo>
                    <a:pt x="1897" y="7225"/>
                    <a:pt x="2021" y="7171"/>
                    <a:pt x="2171" y="7077"/>
                  </a:cubicBezTo>
                  <a:cubicBezTo>
                    <a:pt x="2600" y="6796"/>
                    <a:pt x="2928" y="6360"/>
                    <a:pt x="3431" y="6146"/>
                  </a:cubicBezTo>
                  <a:cubicBezTo>
                    <a:pt x="3839" y="6876"/>
                    <a:pt x="3873" y="7727"/>
                    <a:pt x="4349" y="8384"/>
                  </a:cubicBezTo>
                  <a:cubicBezTo>
                    <a:pt x="4670" y="8223"/>
                    <a:pt x="4757" y="7942"/>
                    <a:pt x="4865" y="7687"/>
                  </a:cubicBezTo>
                  <a:cubicBezTo>
                    <a:pt x="5072" y="7205"/>
                    <a:pt x="5240" y="6702"/>
                    <a:pt x="5461" y="6220"/>
                  </a:cubicBezTo>
                  <a:cubicBezTo>
                    <a:pt x="5742" y="5596"/>
                    <a:pt x="6198" y="5168"/>
                    <a:pt x="6915" y="5114"/>
                  </a:cubicBezTo>
                  <a:cubicBezTo>
                    <a:pt x="6959" y="5110"/>
                    <a:pt x="7001" y="5108"/>
                    <a:pt x="7040" y="5108"/>
                  </a:cubicBezTo>
                  <a:cubicBezTo>
                    <a:pt x="7429" y="5108"/>
                    <a:pt x="7573" y="5293"/>
                    <a:pt x="7518" y="5737"/>
                  </a:cubicBezTo>
                  <a:cubicBezTo>
                    <a:pt x="7404" y="6735"/>
                    <a:pt x="7672" y="7560"/>
                    <a:pt x="8490" y="8169"/>
                  </a:cubicBezTo>
                  <a:cubicBezTo>
                    <a:pt x="8650" y="8283"/>
                    <a:pt x="8677" y="8424"/>
                    <a:pt x="8650" y="8605"/>
                  </a:cubicBezTo>
                  <a:cubicBezTo>
                    <a:pt x="8597" y="8846"/>
                    <a:pt x="8563" y="9094"/>
                    <a:pt x="8563" y="9349"/>
                  </a:cubicBezTo>
                  <a:cubicBezTo>
                    <a:pt x="8597" y="9938"/>
                    <a:pt x="8436" y="10521"/>
                    <a:pt x="8101" y="11004"/>
                  </a:cubicBezTo>
                  <a:cubicBezTo>
                    <a:pt x="7954" y="11211"/>
                    <a:pt x="7833" y="11433"/>
                    <a:pt x="7746" y="11667"/>
                  </a:cubicBezTo>
                  <a:cubicBezTo>
                    <a:pt x="7565" y="12216"/>
                    <a:pt x="7485" y="12846"/>
                    <a:pt x="7947" y="13235"/>
                  </a:cubicBezTo>
                  <a:cubicBezTo>
                    <a:pt x="8402" y="13624"/>
                    <a:pt x="8329" y="13979"/>
                    <a:pt x="8235" y="14461"/>
                  </a:cubicBezTo>
                  <a:cubicBezTo>
                    <a:pt x="7920" y="16170"/>
                    <a:pt x="8959" y="17429"/>
                    <a:pt x="10406" y="17496"/>
                  </a:cubicBezTo>
                  <a:cubicBezTo>
                    <a:pt x="10862" y="17517"/>
                    <a:pt x="10902" y="17711"/>
                    <a:pt x="10868" y="18066"/>
                  </a:cubicBezTo>
                  <a:cubicBezTo>
                    <a:pt x="10801" y="18790"/>
                    <a:pt x="10848" y="19520"/>
                    <a:pt x="11009" y="20224"/>
                  </a:cubicBezTo>
                  <a:cubicBezTo>
                    <a:pt x="11052" y="20242"/>
                    <a:pt x="11091" y="20250"/>
                    <a:pt x="11127" y="20250"/>
                  </a:cubicBezTo>
                  <a:cubicBezTo>
                    <a:pt x="11222" y="20250"/>
                    <a:pt x="11300" y="20194"/>
                    <a:pt x="11377" y="20116"/>
                  </a:cubicBezTo>
                  <a:cubicBezTo>
                    <a:pt x="12108" y="19379"/>
                    <a:pt x="12838" y="18656"/>
                    <a:pt x="13568" y="17925"/>
                  </a:cubicBezTo>
                  <a:cubicBezTo>
                    <a:pt x="13676" y="17818"/>
                    <a:pt x="13736" y="17704"/>
                    <a:pt x="13676" y="17557"/>
                  </a:cubicBezTo>
                  <a:cubicBezTo>
                    <a:pt x="12999" y="17269"/>
                    <a:pt x="12744" y="16672"/>
                    <a:pt x="12711" y="16016"/>
                  </a:cubicBezTo>
                  <a:cubicBezTo>
                    <a:pt x="12664" y="15037"/>
                    <a:pt x="12423" y="14200"/>
                    <a:pt x="11485" y="13711"/>
                  </a:cubicBezTo>
                  <a:cubicBezTo>
                    <a:pt x="11304" y="13617"/>
                    <a:pt x="11277" y="13463"/>
                    <a:pt x="11364" y="13295"/>
                  </a:cubicBezTo>
                  <a:cubicBezTo>
                    <a:pt x="12329" y="11466"/>
                    <a:pt x="11994" y="9610"/>
                    <a:pt x="11518" y="7747"/>
                  </a:cubicBezTo>
                  <a:cubicBezTo>
                    <a:pt x="11391" y="7238"/>
                    <a:pt x="11243" y="6722"/>
                    <a:pt x="11136" y="6206"/>
                  </a:cubicBezTo>
                  <a:cubicBezTo>
                    <a:pt x="11086" y="5949"/>
                    <a:pt x="11155" y="5796"/>
                    <a:pt x="11291" y="5796"/>
                  </a:cubicBezTo>
                  <a:cubicBezTo>
                    <a:pt x="11354" y="5796"/>
                    <a:pt x="11432" y="5828"/>
                    <a:pt x="11518" y="5898"/>
                  </a:cubicBezTo>
                  <a:cubicBezTo>
                    <a:pt x="11913" y="6205"/>
                    <a:pt x="12305" y="6316"/>
                    <a:pt x="12699" y="6316"/>
                  </a:cubicBezTo>
                  <a:cubicBezTo>
                    <a:pt x="13147" y="6316"/>
                    <a:pt x="13598" y="6172"/>
                    <a:pt x="14058" y="6012"/>
                  </a:cubicBezTo>
                  <a:cubicBezTo>
                    <a:pt x="14714" y="5777"/>
                    <a:pt x="15384" y="5570"/>
                    <a:pt x="16041" y="5355"/>
                  </a:cubicBezTo>
                  <a:cubicBezTo>
                    <a:pt x="16128" y="5327"/>
                    <a:pt x="16205" y="5311"/>
                    <a:pt x="16275" y="5311"/>
                  </a:cubicBezTo>
                  <a:cubicBezTo>
                    <a:pt x="16423" y="5311"/>
                    <a:pt x="16544" y="5382"/>
                    <a:pt x="16671" y="5563"/>
                  </a:cubicBezTo>
                  <a:cubicBezTo>
                    <a:pt x="17108" y="6189"/>
                    <a:pt x="17592" y="6483"/>
                    <a:pt x="18162" y="6483"/>
                  </a:cubicBezTo>
                  <a:cubicBezTo>
                    <a:pt x="18501" y="6483"/>
                    <a:pt x="18870" y="6379"/>
                    <a:pt x="19277" y="6179"/>
                  </a:cubicBezTo>
                  <a:cubicBezTo>
                    <a:pt x="19544" y="6049"/>
                    <a:pt x="19775" y="5676"/>
                    <a:pt x="20053" y="5676"/>
                  </a:cubicBezTo>
                  <a:cubicBezTo>
                    <a:pt x="20118" y="5676"/>
                    <a:pt x="20185" y="5696"/>
                    <a:pt x="20256" y="5744"/>
                  </a:cubicBezTo>
                  <a:cubicBezTo>
                    <a:pt x="20490" y="5898"/>
                    <a:pt x="20503" y="6394"/>
                    <a:pt x="20617" y="6735"/>
                  </a:cubicBezTo>
                  <a:cubicBezTo>
                    <a:pt x="20905" y="7674"/>
                    <a:pt x="21475" y="8504"/>
                    <a:pt x="22252" y="9107"/>
                  </a:cubicBezTo>
                  <a:cubicBezTo>
                    <a:pt x="22962" y="8632"/>
                    <a:pt x="23572" y="8022"/>
                    <a:pt x="24055" y="7312"/>
                  </a:cubicBezTo>
                  <a:cubicBezTo>
                    <a:pt x="23994" y="7191"/>
                    <a:pt x="23927" y="7071"/>
                    <a:pt x="23874" y="6943"/>
                  </a:cubicBezTo>
                  <a:cubicBezTo>
                    <a:pt x="23532" y="6032"/>
                    <a:pt x="23197" y="5114"/>
                    <a:pt x="22849" y="4203"/>
                  </a:cubicBezTo>
                  <a:cubicBezTo>
                    <a:pt x="22793" y="4056"/>
                    <a:pt x="22741" y="3867"/>
                    <a:pt x="22581" y="3867"/>
                  </a:cubicBezTo>
                  <a:cubicBezTo>
                    <a:pt x="22529" y="3867"/>
                    <a:pt x="22465" y="3887"/>
                    <a:pt x="22386" y="3935"/>
                  </a:cubicBezTo>
                  <a:cubicBezTo>
                    <a:pt x="22201" y="4047"/>
                    <a:pt x="22029" y="4094"/>
                    <a:pt x="21868" y="4094"/>
                  </a:cubicBezTo>
                  <a:cubicBezTo>
                    <a:pt x="21500" y="4094"/>
                    <a:pt x="21188" y="3848"/>
                    <a:pt x="20899" y="3573"/>
                  </a:cubicBezTo>
                  <a:cubicBezTo>
                    <a:pt x="20664" y="3338"/>
                    <a:pt x="20483" y="3050"/>
                    <a:pt x="20282" y="2782"/>
                  </a:cubicBezTo>
                  <a:cubicBezTo>
                    <a:pt x="19933" y="2295"/>
                    <a:pt x="19492" y="2007"/>
                    <a:pt x="18916" y="2007"/>
                  </a:cubicBezTo>
                  <a:cubicBezTo>
                    <a:pt x="18850" y="2007"/>
                    <a:pt x="18783" y="2011"/>
                    <a:pt x="18714" y="2018"/>
                  </a:cubicBezTo>
                  <a:cubicBezTo>
                    <a:pt x="18645" y="2026"/>
                    <a:pt x="18577" y="2030"/>
                    <a:pt x="18510" y="2030"/>
                  </a:cubicBezTo>
                  <a:cubicBezTo>
                    <a:pt x="17929" y="2030"/>
                    <a:pt x="17486" y="1745"/>
                    <a:pt x="17113" y="1288"/>
                  </a:cubicBezTo>
                  <a:cubicBezTo>
                    <a:pt x="17013" y="1167"/>
                    <a:pt x="16939" y="1000"/>
                    <a:pt x="16744" y="987"/>
                  </a:cubicBezTo>
                  <a:cubicBezTo>
                    <a:pt x="16309" y="1449"/>
                    <a:pt x="16081" y="1652"/>
                    <a:pt x="15763" y="1652"/>
                  </a:cubicBezTo>
                  <a:cubicBezTo>
                    <a:pt x="15534" y="1652"/>
                    <a:pt x="15257" y="1546"/>
                    <a:pt x="14821" y="1355"/>
                  </a:cubicBezTo>
                  <a:cubicBezTo>
                    <a:pt x="14661" y="1462"/>
                    <a:pt x="14694" y="1650"/>
                    <a:pt x="14661" y="1804"/>
                  </a:cubicBezTo>
                  <a:cubicBezTo>
                    <a:pt x="14480" y="2655"/>
                    <a:pt x="14151" y="3459"/>
                    <a:pt x="13682" y="4189"/>
                  </a:cubicBezTo>
                  <a:cubicBezTo>
                    <a:pt x="13571" y="4354"/>
                    <a:pt x="13464" y="4529"/>
                    <a:pt x="13255" y="4529"/>
                  </a:cubicBezTo>
                  <a:cubicBezTo>
                    <a:pt x="13225" y="4529"/>
                    <a:pt x="13194" y="4525"/>
                    <a:pt x="13160" y="4518"/>
                  </a:cubicBezTo>
                  <a:cubicBezTo>
                    <a:pt x="12751" y="4431"/>
                    <a:pt x="12362" y="4263"/>
                    <a:pt x="12014" y="4029"/>
                  </a:cubicBezTo>
                  <a:cubicBezTo>
                    <a:pt x="11719" y="3841"/>
                    <a:pt x="11826" y="3526"/>
                    <a:pt x="11800" y="3265"/>
                  </a:cubicBezTo>
                  <a:cubicBezTo>
                    <a:pt x="11775" y="2984"/>
                    <a:pt x="11674" y="2820"/>
                    <a:pt x="11396" y="2820"/>
                  </a:cubicBezTo>
                  <a:cubicBezTo>
                    <a:pt x="11375" y="2820"/>
                    <a:pt x="11353" y="2821"/>
                    <a:pt x="11331" y="2822"/>
                  </a:cubicBezTo>
                  <a:cubicBezTo>
                    <a:pt x="11300" y="2825"/>
                    <a:pt x="11269" y="2826"/>
                    <a:pt x="11238" y="2826"/>
                  </a:cubicBezTo>
                  <a:cubicBezTo>
                    <a:pt x="11162" y="2826"/>
                    <a:pt x="11085" y="2820"/>
                    <a:pt x="11009" y="2820"/>
                  </a:cubicBezTo>
                  <a:cubicBezTo>
                    <a:pt x="10949" y="2820"/>
                    <a:pt x="10888" y="2824"/>
                    <a:pt x="10828" y="2836"/>
                  </a:cubicBezTo>
                  <a:cubicBezTo>
                    <a:pt x="10756" y="2850"/>
                    <a:pt x="10689" y="2857"/>
                    <a:pt x="10626" y="2857"/>
                  </a:cubicBezTo>
                  <a:cubicBezTo>
                    <a:pt x="10250" y="2857"/>
                    <a:pt x="10043" y="2607"/>
                    <a:pt x="9877" y="2233"/>
                  </a:cubicBezTo>
                  <a:cubicBezTo>
                    <a:pt x="9689" y="1797"/>
                    <a:pt x="9495" y="1368"/>
                    <a:pt x="9274" y="953"/>
                  </a:cubicBezTo>
                  <a:cubicBezTo>
                    <a:pt x="9039" y="491"/>
                    <a:pt x="8617" y="162"/>
                    <a:pt x="8121" y="42"/>
                  </a:cubicBezTo>
                  <a:cubicBezTo>
                    <a:pt x="8010" y="14"/>
                    <a:pt x="7902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 flipH="1">
              <a:off x="5201247" y="2599305"/>
              <a:ext cx="712329" cy="566830"/>
            </a:xfrm>
            <a:custGeom>
              <a:avLst/>
              <a:gdLst/>
              <a:ahLst/>
              <a:cxnLst/>
              <a:rect l="l" t="t" r="r" b="b"/>
              <a:pathLst>
                <a:path w="25316" h="20145" extrusionOk="0">
                  <a:moveTo>
                    <a:pt x="2654" y="1"/>
                  </a:moveTo>
                  <a:cubicBezTo>
                    <a:pt x="1730" y="34"/>
                    <a:pt x="832" y="155"/>
                    <a:pt x="1" y="604"/>
                  </a:cubicBezTo>
                  <a:cubicBezTo>
                    <a:pt x="162" y="798"/>
                    <a:pt x="302" y="1012"/>
                    <a:pt x="490" y="1173"/>
                  </a:cubicBezTo>
                  <a:cubicBezTo>
                    <a:pt x="1173" y="1723"/>
                    <a:pt x="1415" y="2473"/>
                    <a:pt x="1509" y="3297"/>
                  </a:cubicBezTo>
                  <a:cubicBezTo>
                    <a:pt x="1549" y="3626"/>
                    <a:pt x="1589" y="3954"/>
                    <a:pt x="1649" y="4282"/>
                  </a:cubicBezTo>
                  <a:cubicBezTo>
                    <a:pt x="1817" y="5274"/>
                    <a:pt x="2319" y="5991"/>
                    <a:pt x="3344" y="6225"/>
                  </a:cubicBezTo>
                  <a:cubicBezTo>
                    <a:pt x="3780" y="6326"/>
                    <a:pt x="4014" y="6587"/>
                    <a:pt x="4108" y="7009"/>
                  </a:cubicBezTo>
                  <a:cubicBezTo>
                    <a:pt x="4269" y="7733"/>
                    <a:pt x="4738" y="8229"/>
                    <a:pt x="5361" y="8597"/>
                  </a:cubicBezTo>
                  <a:cubicBezTo>
                    <a:pt x="5502" y="8684"/>
                    <a:pt x="5643" y="8778"/>
                    <a:pt x="5783" y="8865"/>
                  </a:cubicBezTo>
                  <a:cubicBezTo>
                    <a:pt x="6319" y="9200"/>
                    <a:pt x="6755" y="9602"/>
                    <a:pt x="6909" y="10252"/>
                  </a:cubicBezTo>
                  <a:cubicBezTo>
                    <a:pt x="6983" y="10567"/>
                    <a:pt x="7157" y="10808"/>
                    <a:pt x="7492" y="10902"/>
                  </a:cubicBezTo>
                  <a:cubicBezTo>
                    <a:pt x="7780" y="10976"/>
                    <a:pt x="7907" y="11164"/>
                    <a:pt x="7874" y="11458"/>
                  </a:cubicBezTo>
                  <a:cubicBezTo>
                    <a:pt x="7794" y="12149"/>
                    <a:pt x="8209" y="12537"/>
                    <a:pt x="8732" y="12852"/>
                  </a:cubicBezTo>
                  <a:cubicBezTo>
                    <a:pt x="9428" y="13268"/>
                    <a:pt x="10172" y="13589"/>
                    <a:pt x="10949" y="13817"/>
                  </a:cubicBezTo>
                  <a:cubicBezTo>
                    <a:pt x="11995" y="14132"/>
                    <a:pt x="13073" y="14179"/>
                    <a:pt x="14186" y="14179"/>
                  </a:cubicBezTo>
                  <a:cubicBezTo>
                    <a:pt x="14166" y="14929"/>
                    <a:pt x="13690" y="15472"/>
                    <a:pt x="13583" y="16122"/>
                  </a:cubicBezTo>
                  <a:cubicBezTo>
                    <a:pt x="13750" y="16705"/>
                    <a:pt x="14018" y="17248"/>
                    <a:pt x="14360" y="17743"/>
                  </a:cubicBezTo>
                  <a:cubicBezTo>
                    <a:pt x="15381" y="19299"/>
                    <a:pt x="17078" y="20145"/>
                    <a:pt x="18813" y="20145"/>
                  </a:cubicBezTo>
                  <a:cubicBezTo>
                    <a:pt x="19776" y="20145"/>
                    <a:pt x="20752" y="19884"/>
                    <a:pt x="21630" y="19338"/>
                  </a:cubicBezTo>
                  <a:cubicBezTo>
                    <a:pt x="21831" y="19211"/>
                    <a:pt x="21992" y="18983"/>
                    <a:pt x="22266" y="18976"/>
                  </a:cubicBezTo>
                  <a:lnTo>
                    <a:pt x="22266" y="19003"/>
                  </a:lnTo>
                  <a:cubicBezTo>
                    <a:pt x="22266" y="18769"/>
                    <a:pt x="22474" y="18702"/>
                    <a:pt x="22615" y="18581"/>
                  </a:cubicBezTo>
                  <a:lnTo>
                    <a:pt x="22622" y="18541"/>
                  </a:lnTo>
                  <a:cubicBezTo>
                    <a:pt x="22796" y="18326"/>
                    <a:pt x="22990" y="18125"/>
                    <a:pt x="23151" y="17898"/>
                  </a:cubicBezTo>
                  <a:cubicBezTo>
                    <a:pt x="25315" y="14896"/>
                    <a:pt x="23888" y="10634"/>
                    <a:pt x="20343" y="9576"/>
                  </a:cubicBezTo>
                  <a:cubicBezTo>
                    <a:pt x="19782" y="9408"/>
                    <a:pt x="19241" y="9326"/>
                    <a:pt x="18719" y="9326"/>
                  </a:cubicBezTo>
                  <a:cubicBezTo>
                    <a:pt x="17304" y="9326"/>
                    <a:pt x="16035" y="9924"/>
                    <a:pt x="14909" y="11016"/>
                  </a:cubicBezTo>
                  <a:cubicBezTo>
                    <a:pt x="14655" y="11472"/>
                    <a:pt x="14688" y="11988"/>
                    <a:pt x="14621" y="12477"/>
                  </a:cubicBezTo>
                  <a:cubicBezTo>
                    <a:pt x="14561" y="12906"/>
                    <a:pt x="14481" y="13335"/>
                    <a:pt x="14373" y="13763"/>
                  </a:cubicBezTo>
                  <a:cubicBezTo>
                    <a:pt x="14333" y="13773"/>
                    <a:pt x="14297" y="13778"/>
                    <a:pt x="14264" y="13778"/>
                  </a:cubicBezTo>
                  <a:cubicBezTo>
                    <a:pt x="14059" y="13778"/>
                    <a:pt x="13996" y="13597"/>
                    <a:pt x="13898" y="13475"/>
                  </a:cubicBezTo>
                  <a:cubicBezTo>
                    <a:pt x="12953" y="12329"/>
                    <a:pt x="11887" y="11298"/>
                    <a:pt x="10708" y="10400"/>
                  </a:cubicBezTo>
                  <a:cubicBezTo>
                    <a:pt x="10301" y="10090"/>
                    <a:pt x="9889" y="9808"/>
                    <a:pt x="9356" y="9808"/>
                  </a:cubicBezTo>
                  <a:cubicBezTo>
                    <a:pt x="9301" y="9808"/>
                    <a:pt x="9245" y="9811"/>
                    <a:pt x="9187" y="9817"/>
                  </a:cubicBezTo>
                  <a:cubicBezTo>
                    <a:pt x="9156" y="9820"/>
                    <a:pt x="9126" y="9821"/>
                    <a:pt x="9097" y="9821"/>
                  </a:cubicBezTo>
                  <a:cubicBezTo>
                    <a:pt x="8714" y="9821"/>
                    <a:pt x="8513" y="9579"/>
                    <a:pt x="8457" y="9187"/>
                  </a:cubicBezTo>
                  <a:cubicBezTo>
                    <a:pt x="8423" y="8939"/>
                    <a:pt x="8397" y="8691"/>
                    <a:pt x="8397" y="8437"/>
                  </a:cubicBezTo>
                  <a:cubicBezTo>
                    <a:pt x="8383" y="7813"/>
                    <a:pt x="8095" y="7358"/>
                    <a:pt x="7505" y="7157"/>
                  </a:cubicBezTo>
                  <a:cubicBezTo>
                    <a:pt x="5462" y="6453"/>
                    <a:pt x="4671" y="4832"/>
                    <a:pt x="4396" y="2875"/>
                  </a:cubicBezTo>
                  <a:cubicBezTo>
                    <a:pt x="4309" y="2225"/>
                    <a:pt x="4195" y="1676"/>
                    <a:pt x="3552" y="1368"/>
                  </a:cubicBezTo>
                  <a:cubicBezTo>
                    <a:pt x="3344" y="1267"/>
                    <a:pt x="3204" y="1073"/>
                    <a:pt x="3164" y="845"/>
                  </a:cubicBezTo>
                  <a:cubicBezTo>
                    <a:pt x="3097" y="503"/>
                    <a:pt x="2882" y="255"/>
                    <a:pt x="2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 flipH="1">
              <a:off x="5613210" y="3054443"/>
              <a:ext cx="381235" cy="372006"/>
            </a:xfrm>
            <a:custGeom>
              <a:avLst/>
              <a:gdLst/>
              <a:ahLst/>
              <a:cxnLst/>
              <a:rect l="l" t="t" r="r" b="b"/>
              <a:pathLst>
                <a:path w="13549" h="13221" extrusionOk="0">
                  <a:moveTo>
                    <a:pt x="2982" y="1"/>
                  </a:moveTo>
                  <a:cubicBezTo>
                    <a:pt x="2707" y="671"/>
                    <a:pt x="2346" y="1314"/>
                    <a:pt x="1803" y="1843"/>
                  </a:cubicBezTo>
                  <a:cubicBezTo>
                    <a:pt x="1749" y="1897"/>
                    <a:pt x="1682" y="2017"/>
                    <a:pt x="1709" y="2058"/>
                  </a:cubicBezTo>
                  <a:cubicBezTo>
                    <a:pt x="1977" y="2506"/>
                    <a:pt x="1615" y="2775"/>
                    <a:pt x="1408" y="3076"/>
                  </a:cubicBezTo>
                  <a:cubicBezTo>
                    <a:pt x="1207" y="3344"/>
                    <a:pt x="1113" y="3532"/>
                    <a:pt x="1421" y="3847"/>
                  </a:cubicBezTo>
                  <a:cubicBezTo>
                    <a:pt x="1850" y="4262"/>
                    <a:pt x="1823" y="4718"/>
                    <a:pt x="1441" y="5187"/>
                  </a:cubicBezTo>
                  <a:cubicBezTo>
                    <a:pt x="1240" y="5421"/>
                    <a:pt x="1019" y="5629"/>
                    <a:pt x="771" y="5817"/>
                  </a:cubicBezTo>
                  <a:cubicBezTo>
                    <a:pt x="436" y="6085"/>
                    <a:pt x="329" y="6420"/>
                    <a:pt x="577" y="6761"/>
                  </a:cubicBezTo>
                  <a:cubicBezTo>
                    <a:pt x="1046" y="7411"/>
                    <a:pt x="878" y="8021"/>
                    <a:pt x="557" y="8651"/>
                  </a:cubicBezTo>
                  <a:cubicBezTo>
                    <a:pt x="449" y="8845"/>
                    <a:pt x="362" y="9046"/>
                    <a:pt x="289" y="9261"/>
                  </a:cubicBezTo>
                  <a:cubicBezTo>
                    <a:pt x="0" y="10105"/>
                    <a:pt x="295" y="10674"/>
                    <a:pt x="1146" y="10942"/>
                  </a:cubicBezTo>
                  <a:cubicBezTo>
                    <a:pt x="1441" y="11036"/>
                    <a:pt x="1749" y="11043"/>
                    <a:pt x="2057" y="11043"/>
                  </a:cubicBezTo>
                  <a:cubicBezTo>
                    <a:pt x="2359" y="11050"/>
                    <a:pt x="2667" y="11083"/>
                    <a:pt x="2969" y="11143"/>
                  </a:cubicBezTo>
                  <a:cubicBezTo>
                    <a:pt x="3398" y="11230"/>
                    <a:pt x="3585" y="11458"/>
                    <a:pt x="3545" y="11907"/>
                  </a:cubicBezTo>
                  <a:cubicBezTo>
                    <a:pt x="3511" y="12349"/>
                    <a:pt x="3505" y="12805"/>
                    <a:pt x="3706" y="13221"/>
                  </a:cubicBezTo>
                  <a:cubicBezTo>
                    <a:pt x="4624" y="12450"/>
                    <a:pt x="5495" y="11639"/>
                    <a:pt x="6218" y="10681"/>
                  </a:cubicBezTo>
                  <a:cubicBezTo>
                    <a:pt x="6138" y="10292"/>
                    <a:pt x="5843" y="9984"/>
                    <a:pt x="5461" y="9877"/>
                  </a:cubicBezTo>
                  <a:cubicBezTo>
                    <a:pt x="4952" y="9709"/>
                    <a:pt x="4671" y="9388"/>
                    <a:pt x="4724" y="8818"/>
                  </a:cubicBezTo>
                  <a:cubicBezTo>
                    <a:pt x="4764" y="8343"/>
                    <a:pt x="4483" y="8054"/>
                    <a:pt x="4101" y="7820"/>
                  </a:cubicBezTo>
                  <a:cubicBezTo>
                    <a:pt x="3056" y="7170"/>
                    <a:pt x="3016" y="7049"/>
                    <a:pt x="3310" y="5850"/>
                  </a:cubicBezTo>
                  <a:cubicBezTo>
                    <a:pt x="3377" y="5589"/>
                    <a:pt x="3331" y="5287"/>
                    <a:pt x="3525" y="5066"/>
                  </a:cubicBezTo>
                  <a:cubicBezTo>
                    <a:pt x="3560" y="5053"/>
                    <a:pt x="3593" y="5047"/>
                    <a:pt x="3622" y="5047"/>
                  </a:cubicBezTo>
                  <a:cubicBezTo>
                    <a:pt x="3770" y="5047"/>
                    <a:pt x="3849" y="5192"/>
                    <a:pt x="3960" y="5254"/>
                  </a:cubicBezTo>
                  <a:cubicBezTo>
                    <a:pt x="4016" y="5280"/>
                    <a:pt x="4075" y="5300"/>
                    <a:pt x="4126" y="5300"/>
                  </a:cubicBezTo>
                  <a:cubicBezTo>
                    <a:pt x="4180" y="5300"/>
                    <a:pt x="4225" y="5278"/>
                    <a:pt x="4248" y="5220"/>
                  </a:cubicBezTo>
                  <a:cubicBezTo>
                    <a:pt x="4416" y="4751"/>
                    <a:pt x="4818" y="4872"/>
                    <a:pt x="5153" y="4818"/>
                  </a:cubicBezTo>
                  <a:cubicBezTo>
                    <a:pt x="5763" y="4738"/>
                    <a:pt x="6346" y="4523"/>
                    <a:pt x="6862" y="4182"/>
                  </a:cubicBezTo>
                  <a:cubicBezTo>
                    <a:pt x="7001" y="4085"/>
                    <a:pt x="7132" y="4010"/>
                    <a:pt x="7272" y="4010"/>
                  </a:cubicBezTo>
                  <a:cubicBezTo>
                    <a:pt x="7374" y="4010"/>
                    <a:pt x="7480" y="4049"/>
                    <a:pt x="7599" y="4148"/>
                  </a:cubicBezTo>
                  <a:cubicBezTo>
                    <a:pt x="7803" y="4318"/>
                    <a:pt x="8048" y="4378"/>
                    <a:pt x="8298" y="4378"/>
                  </a:cubicBezTo>
                  <a:cubicBezTo>
                    <a:pt x="8441" y="4378"/>
                    <a:pt x="8585" y="4358"/>
                    <a:pt x="8724" y="4329"/>
                  </a:cubicBezTo>
                  <a:cubicBezTo>
                    <a:pt x="8972" y="4276"/>
                    <a:pt x="9214" y="4252"/>
                    <a:pt x="9451" y="4252"/>
                  </a:cubicBezTo>
                  <a:cubicBezTo>
                    <a:pt x="10324" y="4252"/>
                    <a:pt x="11134" y="4572"/>
                    <a:pt x="11941" y="4925"/>
                  </a:cubicBezTo>
                  <a:cubicBezTo>
                    <a:pt x="12611" y="4550"/>
                    <a:pt x="13167" y="4001"/>
                    <a:pt x="13549" y="3331"/>
                  </a:cubicBezTo>
                  <a:cubicBezTo>
                    <a:pt x="12926" y="2868"/>
                    <a:pt x="12302" y="2406"/>
                    <a:pt x="11679" y="1937"/>
                  </a:cubicBezTo>
                  <a:cubicBezTo>
                    <a:pt x="11547" y="1837"/>
                    <a:pt x="11427" y="1767"/>
                    <a:pt x="11305" y="1767"/>
                  </a:cubicBezTo>
                  <a:cubicBezTo>
                    <a:pt x="11199" y="1767"/>
                    <a:pt x="11091" y="1820"/>
                    <a:pt x="10969" y="1950"/>
                  </a:cubicBezTo>
                  <a:cubicBezTo>
                    <a:pt x="10731" y="2200"/>
                    <a:pt x="10462" y="2320"/>
                    <a:pt x="10177" y="2320"/>
                  </a:cubicBezTo>
                  <a:cubicBezTo>
                    <a:pt x="9966" y="2320"/>
                    <a:pt x="9745" y="2253"/>
                    <a:pt x="9522" y="2125"/>
                  </a:cubicBezTo>
                  <a:cubicBezTo>
                    <a:pt x="9242" y="1962"/>
                    <a:pt x="8958" y="1901"/>
                    <a:pt x="8652" y="1901"/>
                  </a:cubicBezTo>
                  <a:cubicBezTo>
                    <a:pt x="8541" y="1901"/>
                    <a:pt x="8427" y="1909"/>
                    <a:pt x="8309" y="1924"/>
                  </a:cubicBezTo>
                  <a:cubicBezTo>
                    <a:pt x="8167" y="1945"/>
                    <a:pt x="8024" y="1955"/>
                    <a:pt x="7882" y="1955"/>
                  </a:cubicBezTo>
                  <a:cubicBezTo>
                    <a:pt x="7215" y="1955"/>
                    <a:pt x="6562" y="1725"/>
                    <a:pt x="6038" y="1294"/>
                  </a:cubicBezTo>
                  <a:cubicBezTo>
                    <a:pt x="5759" y="1075"/>
                    <a:pt x="5512" y="928"/>
                    <a:pt x="5169" y="928"/>
                  </a:cubicBezTo>
                  <a:cubicBezTo>
                    <a:pt x="5091" y="928"/>
                    <a:pt x="5008" y="936"/>
                    <a:pt x="4919" y="952"/>
                  </a:cubicBezTo>
                  <a:cubicBezTo>
                    <a:pt x="4852" y="964"/>
                    <a:pt x="4786" y="969"/>
                    <a:pt x="4721" y="969"/>
                  </a:cubicBezTo>
                  <a:cubicBezTo>
                    <a:pt x="4297" y="969"/>
                    <a:pt x="3895" y="738"/>
                    <a:pt x="3558" y="436"/>
                  </a:cubicBezTo>
                  <a:cubicBezTo>
                    <a:pt x="3398" y="295"/>
                    <a:pt x="3324" y="47"/>
                    <a:pt x="2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 flipH="1">
              <a:off x="6829851" y="4038216"/>
              <a:ext cx="204025" cy="414634"/>
            </a:xfrm>
            <a:custGeom>
              <a:avLst/>
              <a:gdLst/>
              <a:ahLst/>
              <a:cxnLst/>
              <a:rect l="l" t="t" r="r" b="b"/>
              <a:pathLst>
                <a:path w="7251" h="14736" extrusionOk="0">
                  <a:moveTo>
                    <a:pt x="5320" y="0"/>
                  </a:moveTo>
                  <a:cubicBezTo>
                    <a:pt x="5159" y="0"/>
                    <a:pt x="4994" y="33"/>
                    <a:pt x="4839" y="82"/>
                  </a:cubicBezTo>
                  <a:cubicBezTo>
                    <a:pt x="4195" y="276"/>
                    <a:pt x="3773" y="779"/>
                    <a:pt x="3371" y="1281"/>
                  </a:cubicBezTo>
                  <a:cubicBezTo>
                    <a:pt x="3063" y="1657"/>
                    <a:pt x="3217" y="2052"/>
                    <a:pt x="3311" y="2467"/>
                  </a:cubicBezTo>
                  <a:cubicBezTo>
                    <a:pt x="3472" y="3171"/>
                    <a:pt x="3090" y="3653"/>
                    <a:pt x="2360" y="3734"/>
                  </a:cubicBezTo>
                  <a:cubicBezTo>
                    <a:pt x="2345" y="3735"/>
                    <a:pt x="2330" y="3736"/>
                    <a:pt x="2316" y="3736"/>
                  </a:cubicBezTo>
                  <a:cubicBezTo>
                    <a:pt x="2244" y="3736"/>
                    <a:pt x="2169" y="3721"/>
                    <a:pt x="2093" y="3721"/>
                  </a:cubicBezTo>
                  <a:cubicBezTo>
                    <a:pt x="1986" y="3721"/>
                    <a:pt x="1877" y="3751"/>
                    <a:pt x="1777" y="3894"/>
                  </a:cubicBezTo>
                  <a:cubicBezTo>
                    <a:pt x="1890" y="4558"/>
                    <a:pt x="2018" y="5268"/>
                    <a:pt x="2138" y="5978"/>
                  </a:cubicBezTo>
                  <a:cubicBezTo>
                    <a:pt x="2212" y="6380"/>
                    <a:pt x="2172" y="6662"/>
                    <a:pt x="1643" y="6742"/>
                  </a:cubicBezTo>
                  <a:cubicBezTo>
                    <a:pt x="1093" y="6816"/>
                    <a:pt x="979" y="7037"/>
                    <a:pt x="932" y="7600"/>
                  </a:cubicBezTo>
                  <a:cubicBezTo>
                    <a:pt x="899" y="8055"/>
                    <a:pt x="1066" y="8478"/>
                    <a:pt x="1147" y="8913"/>
                  </a:cubicBezTo>
                  <a:cubicBezTo>
                    <a:pt x="1274" y="9583"/>
                    <a:pt x="1194" y="9737"/>
                    <a:pt x="617" y="10052"/>
                  </a:cubicBezTo>
                  <a:cubicBezTo>
                    <a:pt x="34" y="10380"/>
                    <a:pt x="1" y="10474"/>
                    <a:pt x="436" y="10963"/>
                  </a:cubicBezTo>
                  <a:cubicBezTo>
                    <a:pt x="832" y="11406"/>
                    <a:pt x="1194" y="11855"/>
                    <a:pt x="1354" y="12438"/>
                  </a:cubicBezTo>
                  <a:cubicBezTo>
                    <a:pt x="1582" y="13248"/>
                    <a:pt x="1361" y="13791"/>
                    <a:pt x="644" y="14200"/>
                  </a:cubicBezTo>
                  <a:cubicBezTo>
                    <a:pt x="423" y="14334"/>
                    <a:pt x="115" y="14367"/>
                    <a:pt x="14" y="14736"/>
                  </a:cubicBezTo>
                  <a:cubicBezTo>
                    <a:pt x="1040" y="14709"/>
                    <a:pt x="1984" y="14481"/>
                    <a:pt x="2929" y="14273"/>
                  </a:cubicBezTo>
                  <a:cubicBezTo>
                    <a:pt x="3659" y="14005"/>
                    <a:pt x="4390" y="13737"/>
                    <a:pt x="5026" y="13268"/>
                  </a:cubicBezTo>
                  <a:cubicBezTo>
                    <a:pt x="4852" y="12706"/>
                    <a:pt x="5160" y="12230"/>
                    <a:pt x="5321" y="11741"/>
                  </a:cubicBezTo>
                  <a:cubicBezTo>
                    <a:pt x="5515" y="11151"/>
                    <a:pt x="5368" y="10702"/>
                    <a:pt x="4906" y="10334"/>
                  </a:cubicBezTo>
                  <a:cubicBezTo>
                    <a:pt x="4778" y="10226"/>
                    <a:pt x="4631" y="10139"/>
                    <a:pt x="4504" y="10032"/>
                  </a:cubicBezTo>
                  <a:cubicBezTo>
                    <a:pt x="4021" y="9630"/>
                    <a:pt x="3948" y="9255"/>
                    <a:pt x="4229" y="8712"/>
                  </a:cubicBezTo>
                  <a:cubicBezTo>
                    <a:pt x="4303" y="8558"/>
                    <a:pt x="4396" y="8417"/>
                    <a:pt x="4510" y="8290"/>
                  </a:cubicBezTo>
                  <a:cubicBezTo>
                    <a:pt x="5241" y="7540"/>
                    <a:pt x="5395" y="6689"/>
                    <a:pt x="5160" y="5670"/>
                  </a:cubicBezTo>
                  <a:cubicBezTo>
                    <a:pt x="4939" y="4678"/>
                    <a:pt x="5066" y="4565"/>
                    <a:pt x="6018" y="4229"/>
                  </a:cubicBezTo>
                  <a:cubicBezTo>
                    <a:pt x="6058" y="4216"/>
                    <a:pt x="6078" y="4142"/>
                    <a:pt x="6112" y="4095"/>
                  </a:cubicBezTo>
                  <a:cubicBezTo>
                    <a:pt x="5482" y="2682"/>
                    <a:pt x="6474" y="1777"/>
                    <a:pt x="7251" y="672"/>
                  </a:cubicBezTo>
                  <a:lnTo>
                    <a:pt x="7251" y="672"/>
                  </a:lnTo>
                  <a:cubicBezTo>
                    <a:pt x="7111" y="710"/>
                    <a:pt x="6983" y="728"/>
                    <a:pt x="6865" y="728"/>
                  </a:cubicBezTo>
                  <a:cubicBezTo>
                    <a:pt x="6489" y="728"/>
                    <a:pt x="6209" y="546"/>
                    <a:pt x="5944" y="256"/>
                  </a:cubicBezTo>
                  <a:cubicBezTo>
                    <a:pt x="5777" y="69"/>
                    <a:pt x="5554" y="0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 flipH="1">
              <a:off x="6773104" y="3833510"/>
              <a:ext cx="459851" cy="196231"/>
            </a:xfrm>
            <a:custGeom>
              <a:avLst/>
              <a:gdLst/>
              <a:ahLst/>
              <a:cxnLst/>
              <a:rect l="l" t="t" r="r" b="b"/>
              <a:pathLst>
                <a:path w="16343" h="6974" extrusionOk="0">
                  <a:moveTo>
                    <a:pt x="1993" y="0"/>
                  </a:moveTo>
                  <a:cubicBezTo>
                    <a:pt x="1925" y="0"/>
                    <a:pt x="1861" y="28"/>
                    <a:pt x="1803" y="94"/>
                  </a:cubicBezTo>
                  <a:cubicBezTo>
                    <a:pt x="1213" y="737"/>
                    <a:pt x="496" y="1259"/>
                    <a:pt x="0" y="1990"/>
                  </a:cubicBezTo>
                  <a:cubicBezTo>
                    <a:pt x="43" y="2976"/>
                    <a:pt x="205" y="3328"/>
                    <a:pt x="892" y="3328"/>
                  </a:cubicBezTo>
                  <a:cubicBezTo>
                    <a:pt x="966" y="3328"/>
                    <a:pt x="1046" y="3324"/>
                    <a:pt x="1133" y="3317"/>
                  </a:cubicBezTo>
                  <a:cubicBezTo>
                    <a:pt x="1244" y="3306"/>
                    <a:pt x="1352" y="3300"/>
                    <a:pt x="1455" y="3300"/>
                  </a:cubicBezTo>
                  <a:cubicBezTo>
                    <a:pt x="2359" y="3300"/>
                    <a:pt x="2936" y="3724"/>
                    <a:pt x="3297" y="4596"/>
                  </a:cubicBezTo>
                  <a:cubicBezTo>
                    <a:pt x="3337" y="4670"/>
                    <a:pt x="3377" y="4737"/>
                    <a:pt x="3424" y="4811"/>
                  </a:cubicBezTo>
                  <a:cubicBezTo>
                    <a:pt x="3700" y="5281"/>
                    <a:pt x="4093" y="5489"/>
                    <a:pt x="4568" y="5489"/>
                  </a:cubicBezTo>
                  <a:cubicBezTo>
                    <a:pt x="4683" y="5489"/>
                    <a:pt x="4802" y="5477"/>
                    <a:pt x="4925" y="5454"/>
                  </a:cubicBezTo>
                  <a:cubicBezTo>
                    <a:pt x="5173" y="5407"/>
                    <a:pt x="5408" y="5320"/>
                    <a:pt x="5629" y="5199"/>
                  </a:cubicBezTo>
                  <a:cubicBezTo>
                    <a:pt x="6108" y="4927"/>
                    <a:pt x="6493" y="4783"/>
                    <a:pt x="6813" y="4783"/>
                  </a:cubicBezTo>
                  <a:cubicBezTo>
                    <a:pt x="7321" y="4783"/>
                    <a:pt x="7665" y="5145"/>
                    <a:pt x="7960" y="5930"/>
                  </a:cubicBezTo>
                  <a:cubicBezTo>
                    <a:pt x="8147" y="6436"/>
                    <a:pt x="8404" y="6666"/>
                    <a:pt x="8748" y="6666"/>
                  </a:cubicBezTo>
                  <a:cubicBezTo>
                    <a:pt x="8972" y="6666"/>
                    <a:pt x="9233" y="6568"/>
                    <a:pt x="9535" y="6385"/>
                  </a:cubicBezTo>
                  <a:cubicBezTo>
                    <a:pt x="9837" y="6204"/>
                    <a:pt x="10089" y="6111"/>
                    <a:pt x="10326" y="6111"/>
                  </a:cubicBezTo>
                  <a:cubicBezTo>
                    <a:pt x="10615" y="6111"/>
                    <a:pt x="10884" y="6249"/>
                    <a:pt x="11197" y="6533"/>
                  </a:cubicBezTo>
                  <a:cubicBezTo>
                    <a:pt x="11277" y="6600"/>
                    <a:pt x="11344" y="6700"/>
                    <a:pt x="11431" y="6767"/>
                  </a:cubicBezTo>
                  <a:cubicBezTo>
                    <a:pt x="11600" y="6905"/>
                    <a:pt x="11747" y="6974"/>
                    <a:pt x="11887" y="6974"/>
                  </a:cubicBezTo>
                  <a:cubicBezTo>
                    <a:pt x="12048" y="6974"/>
                    <a:pt x="12201" y="6883"/>
                    <a:pt x="12369" y="6700"/>
                  </a:cubicBezTo>
                  <a:cubicBezTo>
                    <a:pt x="12450" y="6593"/>
                    <a:pt x="12530" y="6472"/>
                    <a:pt x="12604" y="6359"/>
                  </a:cubicBezTo>
                  <a:cubicBezTo>
                    <a:pt x="12885" y="5958"/>
                    <a:pt x="12982" y="5818"/>
                    <a:pt x="13222" y="5818"/>
                  </a:cubicBezTo>
                  <a:cubicBezTo>
                    <a:pt x="13347" y="5818"/>
                    <a:pt x="13512" y="5856"/>
                    <a:pt x="13763" y="5916"/>
                  </a:cubicBezTo>
                  <a:cubicBezTo>
                    <a:pt x="13907" y="5949"/>
                    <a:pt x="14047" y="5971"/>
                    <a:pt x="14182" y="5971"/>
                  </a:cubicBezTo>
                  <a:cubicBezTo>
                    <a:pt x="14428" y="5971"/>
                    <a:pt x="14656" y="5899"/>
                    <a:pt x="14855" y="5695"/>
                  </a:cubicBezTo>
                  <a:cubicBezTo>
                    <a:pt x="15539" y="4985"/>
                    <a:pt x="16041" y="4127"/>
                    <a:pt x="16343" y="3189"/>
                  </a:cubicBezTo>
                  <a:cubicBezTo>
                    <a:pt x="16125" y="3140"/>
                    <a:pt x="15921" y="3113"/>
                    <a:pt x="15729" y="3113"/>
                  </a:cubicBezTo>
                  <a:cubicBezTo>
                    <a:pt x="15240" y="3113"/>
                    <a:pt x="14832" y="3289"/>
                    <a:pt x="14500" y="3732"/>
                  </a:cubicBezTo>
                  <a:cubicBezTo>
                    <a:pt x="14339" y="3933"/>
                    <a:pt x="14165" y="4114"/>
                    <a:pt x="13977" y="4275"/>
                  </a:cubicBezTo>
                  <a:cubicBezTo>
                    <a:pt x="13788" y="4447"/>
                    <a:pt x="13646" y="4536"/>
                    <a:pt x="13507" y="4536"/>
                  </a:cubicBezTo>
                  <a:cubicBezTo>
                    <a:pt x="13370" y="4536"/>
                    <a:pt x="13235" y="4451"/>
                    <a:pt x="13059" y="4275"/>
                  </a:cubicBezTo>
                  <a:cubicBezTo>
                    <a:pt x="12738" y="3973"/>
                    <a:pt x="12443" y="3611"/>
                    <a:pt x="12141" y="3303"/>
                  </a:cubicBezTo>
                  <a:cubicBezTo>
                    <a:pt x="11840" y="2988"/>
                    <a:pt x="11592" y="2613"/>
                    <a:pt x="11224" y="2352"/>
                  </a:cubicBezTo>
                  <a:cubicBezTo>
                    <a:pt x="10878" y="3050"/>
                    <a:pt x="10434" y="3399"/>
                    <a:pt x="9938" y="3399"/>
                  </a:cubicBezTo>
                  <a:cubicBezTo>
                    <a:pt x="9568" y="3399"/>
                    <a:pt x="9168" y="3204"/>
                    <a:pt x="8758" y="2814"/>
                  </a:cubicBezTo>
                  <a:cubicBezTo>
                    <a:pt x="8577" y="2640"/>
                    <a:pt x="8409" y="2452"/>
                    <a:pt x="8242" y="2265"/>
                  </a:cubicBezTo>
                  <a:cubicBezTo>
                    <a:pt x="8155" y="2166"/>
                    <a:pt x="8068" y="2098"/>
                    <a:pt x="7973" y="2098"/>
                  </a:cubicBezTo>
                  <a:cubicBezTo>
                    <a:pt x="7907" y="2098"/>
                    <a:pt x="7837" y="2131"/>
                    <a:pt x="7759" y="2211"/>
                  </a:cubicBezTo>
                  <a:cubicBezTo>
                    <a:pt x="7367" y="2610"/>
                    <a:pt x="6955" y="2772"/>
                    <a:pt x="6537" y="2772"/>
                  </a:cubicBezTo>
                  <a:cubicBezTo>
                    <a:pt x="6107" y="2772"/>
                    <a:pt x="5672" y="2600"/>
                    <a:pt x="5247" y="2338"/>
                  </a:cubicBezTo>
                  <a:cubicBezTo>
                    <a:pt x="4155" y="1668"/>
                    <a:pt x="3123" y="904"/>
                    <a:pt x="2171" y="53"/>
                  </a:cubicBezTo>
                  <a:cubicBezTo>
                    <a:pt x="2110" y="20"/>
                    <a:pt x="2050" y="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 flipH="1">
              <a:off x="7151107" y="4018998"/>
              <a:ext cx="201211" cy="385962"/>
            </a:xfrm>
            <a:custGeom>
              <a:avLst/>
              <a:gdLst/>
              <a:ahLst/>
              <a:cxnLst/>
              <a:rect l="l" t="t" r="r" b="b"/>
              <a:pathLst>
                <a:path w="7151" h="13717" extrusionOk="0">
                  <a:moveTo>
                    <a:pt x="2044" y="1"/>
                  </a:moveTo>
                  <a:cubicBezTo>
                    <a:pt x="1956" y="1"/>
                    <a:pt x="1837" y="49"/>
                    <a:pt x="1649" y="128"/>
                  </a:cubicBezTo>
                  <a:cubicBezTo>
                    <a:pt x="1287" y="282"/>
                    <a:pt x="952" y="483"/>
                    <a:pt x="564" y="537"/>
                  </a:cubicBezTo>
                  <a:cubicBezTo>
                    <a:pt x="162" y="1154"/>
                    <a:pt x="41" y="1850"/>
                    <a:pt x="1" y="2567"/>
                  </a:cubicBezTo>
                  <a:cubicBezTo>
                    <a:pt x="195" y="3177"/>
                    <a:pt x="611" y="3532"/>
                    <a:pt x="1241" y="3659"/>
                  </a:cubicBezTo>
                  <a:cubicBezTo>
                    <a:pt x="1375" y="3686"/>
                    <a:pt x="1509" y="3727"/>
                    <a:pt x="1636" y="3787"/>
                  </a:cubicBezTo>
                  <a:cubicBezTo>
                    <a:pt x="2078" y="4001"/>
                    <a:pt x="2199" y="4189"/>
                    <a:pt x="1991" y="4644"/>
                  </a:cubicBezTo>
                  <a:cubicBezTo>
                    <a:pt x="1763" y="5154"/>
                    <a:pt x="1904" y="5495"/>
                    <a:pt x="2299" y="5804"/>
                  </a:cubicBezTo>
                  <a:cubicBezTo>
                    <a:pt x="2741" y="6152"/>
                    <a:pt x="2802" y="6567"/>
                    <a:pt x="2561" y="7063"/>
                  </a:cubicBezTo>
                  <a:cubicBezTo>
                    <a:pt x="2473" y="7238"/>
                    <a:pt x="2413" y="7418"/>
                    <a:pt x="2380" y="7613"/>
                  </a:cubicBezTo>
                  <a:cubicBezTo>
                    <a:pt x="2292" y="8149"/>
                    <a:pt x="2400" y="8330"/>
                    <a:pt x="2916" y="8578"/>
                  </a:cubicBezTo>
                  <a:cubicBezTo>
                    <a:pt x="2989" y="8611"/>
                    <a:pt x="3070" y="8638"/>
                    <a:pt x="3143" y="8678"/>
                  </a:cubicBezTo>
                  <a:cubicBezTo>
                    <a:pt x="3157" y="8692"/>
                    <a:pt x="3164" y="8725"/>
                    <a:pt x="3197" y="8812"/>
                  </a:cubicBezTo>
                  <a:cubicBezTo>
                    <a:pt x="2929" y="9067"/>
                    <a:pt x="2561" y="9167"/>
                    <a:pt x="2225" y="9335"/>
                  </a:cubicBezTo>
                  <a:cubicBezTo>
                    <a:pt x="1890" y="9502"/>
                    <a:pt x="1596" y="9690"/>
                    <a:pt x="1515" y="10092"/>
                  </a:cubicBezTo>
                  <a:cubicBezTo>
                    <a:pt x="2286" y="11687"/>
                    <a:pt x="3539" y="12819"/>
                    <a:pt x="5033" y="13717"/>
                  </a:cubicBezTo>
                  <a:cubicBezTo>
                    <a:pt x="5040" y="13301"/>
                    <a:pt x="5247" y="12980"/>
                    <a:pt x="5509" y="12678"/>
                  </a:cubicBezTo>
                  <a:cubicBezTo>
                    <a:pt x="5904" y="12229"/>
                    <a:pt x="6011" y="11700"/>
                    <a:pt x="5951" y="11124"/>
                  </a:cubicBezTo>
                  <a:cubicBezTo>
                    <a:pt x="5911" y="10708"/>
                    <a:pt x="5830" y="10300"/>
                    <a:pt x="5783" y="9884"/>
                  </a:cubicBezTo>
                  <a:cubicBezTo>
                    <a:pt x="5690" y="9087"/>
                    <a:pt x="5964" y="8591"/>
                    <a:pt x="6695" y="8343"/>
                  </a:cubicBezTo>
                  <a:cubicBezTo>
                    <a:pt x="7003" y="8243"/>
                    <a:pt x="7056" y="8062"/>
                    <a:pt x="7077" y="7794"/>
                  </a:cubicBezTo>
                  <a:cubicBezTo>
                    <a:pt x="7150" y="6735"/>
                    <a:pt x="6661" y="5985"/>
                    <a:pt x="5770" y="5462"/>
                  </a:cubicBezTo>
                  <a:cubicBezTo>
                    <a:pt x="4872" y="4926"/>
                    <a:pt x="4510" y="4169"/>
                    <a:pt x="4792" y="3137"/>
                  </a:cubicBezTo>
                  <a:cubicBezTo>
                    <a:pt x="4819" y="3056"/>
                    <a:pt x="4792" y="2969"/>
                    <a:pt x="4725" y="2922"/>
                  </a:cubicBezTo>
                  <a:cubicBezTo>
                    <a:pt x="4702" y="2923"/>
                    <a:pt x="4680" y="2923"/>
                    <a:pt x="4658" y="2923"/>
                  </a:cubicBezTo>
                  <a:cubicBezTo>
                    <a:pt x="3581" y="2923"/>
                    <a:pt x="3142" y="2599"/>
                    <a:pt x="2755" y="1542"/>
                  </a:cubicBezTo>
                  <a:cubicBezTo>
                    <a:pt x="2614" y="1180"/>
                    <a:pt x="2514" y="798"/>
                    <a:pt x="2373" y="443"/>
                  </a:cubicBezTo>
                  <a:cubicBezTo>
                    <a:pt x="2245" y="125"/>
                    <a:pt x="2186" y="1"/>
                    <a:pt x="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 flipH="1">
              <a:off x="6611534" y="3688400"/>
              <a:ext cx="460977" cy="183175"/>
            </a:xfrm>
            <a:custGeom>
              <a:avLst/>
              <a:gdLst/>
              <a:ahLst/>
              <a:cxnLst/>
              <a:rect l="l" t="t" r="r" b="b"/>
              <a:pathLst>
                <a:path w="16383" h="6510" extrusionOk="0">
                  <a:moveTo>
                    <a:pt x="2520" y="1"/>
                  </a:moveTo>
                  <a:cubicBezTo>
                    <a:pt x="2422" y="1"/>
                    <a:pt x="2296" y="66"/>
                    <a:pt x="2078" y="178"/>
                  </a:cubicBezTo>
                  <a:cubicBezTo>
                    <a:pt x="1764" y="338"/>
                    <a:pt x="1462" y="532"/>
                    <a:pt x="1088" y="532"/>
                  </a:cubicBezTo>
                  <a:cubicBezTo>
                    <a:pt x="1055" y="532"/>
                    <a:pt x="1020" y="530"/>
                    <a:pt x="985" y="527"/>
                  </a:cubicBezTo>
                  <a:cubicBezTo>
                    <a:pt x="523" y="755"/>
                    <a:pt x="121" y="1036"/>
                    <a:pt x="0" y="1579"/>
                  </a:cubicBezTo>
                  <a:cubicBezTo>
                    <a:pt x="443" y="1807"/>
                    <a:pt x="858" y="2148"/>
                    <a:pt x="1361" y="2182"/>
                  </a:cubicBezTo>
                  <a:cubicBezTo>
                    <a:pt x="1863" y="2215"/>
                    <a:pt x="2031" y="2356"/>
                    <a:pt x="1930" y="2899"/>
                  </a:cubicBezTo>
                  <a:cubicBezTo>
                    <a:pt x="1830" y="3441"/>
                    <a:pt x="1937" y="3508"/>
                    <a:pt x="2513" y="3535"/>
                  </a:cubicBezTo>
                  <a:cubicBezTo>
                    <a:pt x="2815" y="3555"/>
                    <a:pt x="3123" y="3555"/>
                    <a:pt x="3431" y="3555"/>
                  </a:cubicBezTo>
                  <a:cubicBezTo>
                    <a:pt x="3833" y="3555"/>
                    <a:pt x="4047" y="3756"/>
                    <a:pt x="4088" y="4158"/>
                  </a:cubicBezTo>
                  <a:cubicBezTo>
                    <a:pt x="4101" y="4299"/>
                    <a:pt x="4114" y="4440"/>
                    <a:pt x="4135" y="4574"/>
                  </a:cubicBezTo>
                  <a:cubicBezTo>
                    <a:pt x="4214" y="5038"/>
                    <a:pt x="4389" y="5252"/>
                    <a:pt x="4704" y="5252"/>
                  </a:cubicBezTo>
                  <a:cubicBezTo>
                    <a:pt x="4843" y="5252"/>
                    <a:pt x="5009" y="5210"/>
                    <a:pt x="5207" y="5130"/>
                  </a:cubicBezTo>
                  <a:cubicBezTo>
                    <a:pt x="5602" y="4969"/>
                    <a:pt x="5823" y="4601"/>
                    <a:pt x="6131" y="4333"/>
                  </a:cubicBezTo>
                  <a:cubicBezTo>
                    <a:pt x="6379" y="4520"/>
                    <a:pt x="6567" y="4681"/>
                    <a:pt x="6775" y="4815"/>
                  </a:cubicBezTo>
                  <a:cubicBezTo>
                    <a:pt x="7245" y="5127"/>
                    <a:pt x="7764" y="5354"/>
                    <a:pt x="8304" y="5354"/>
                  </a:cubicBezTo>
                  <a:cubicBezTo>
                    <a:pt x="8425" y="5354"/>
                    <a:pt x="8548" y="5342"/>
                    <a:pt x="8671" y="5318"/>
                  </a:cubicBezTo>
                  <a:cubicBezTo>
                    <a:pt x="8848" y="5280"/>
                    <a:pt x="9011" y="5261"/>
                    <a:pt x="9165" y="5261"/>
                  </a:cubicBezTo>
                  <a:cubicBezTo>
                    <a:pt x="9722" y="5261"/>
                    <a:pt x="10144" y="5509"/>
                    <a:pt x="10554" y="6008"/>
                  </a:cubicBezTo>
                  <a:cubicBezTo>
                    <a:pt x="10830" y="6347"/>
                    <a:pt x="11108" y="6509"/>
                    <a:pt x="11360" y="6509"/>
                  </a:cubicBezTo>
                  <a:cubicBezTo>
                    <a:pt x="11705" y="6509"/>
                    <a:pt x="12001" y="6203"/>
                    <a:pt x="12175" y="5626"/>
                  </a:cubicBezTo>
                  <a:cubicBezTo>
                    <a:pt x="12419" y="4803"/>
                    <a:pt x="12515" y="4486"/>
                    <a:pt x="12859" y="4486"/>
                  </a:cubicBezTo>
                  <a:cubicBezTo>
                    <a:pt x="13073" y="4486"/>
                    <a:pt x="13383" y="4608"/>
                    <a:pt x="13884" y="4808"/>
                  </a:cubicBezTo>
                  <a:cubicBezTo>
                    <a:pt x="14152" y="4915"/>
                    <a:pt x="14393" y="4971"/>
                    <a:pt x="14612" y="4971"/>
                  </a:cubicBezTo>
                  <a:cubicBezTo>
                    <a:pt x="15064" y="4971"/>
                    <a:pt x="15426" y="4736"/>
                    <a:pt x="15760" y="4239"/>
                  </a:cubicBezTo>
                  <a:cubicBezTo>
                    <a:pt x="15894" y="4031"/>
                    <a:pt x="16014" y="3810"/>
                    <a:pt x="16108" y="3575"/>
                  </a:cubicBezTo>
                  <a:cubicBezTo>
                    <a:pt x="16383" y="2912"/>
                    <a:pt x="16081" y="2276"/>
                    <a:pt x="15405" y="2048"/>
                  </a:cubicBezTo>
                  <a:cubicBezTo>
                    <a:pt x="15312" y="2017"/>
                    <a:pt x="15224" y="2003"/>
                    <a:pt x="15140" y="2003"/>
                  </a:cubicBezTo>
                  <a:cubicBezTo>
                    <a:pt x="14926" y="2003"/>
                    <a:pt x="14738" y="2095"/>
                    <a:pt x="14560" y="2249"/>
                  </a:cubicBezTo>
                  <a:cubicBezTo>
                    <a:pt x="14272" y="2497"/>
                    <a:pt x="14554" y="2718"/>
                    <a:pt x="14614" y="2926"/>
                  </a:cubicBezTo>
                  <a:cubicBezTo>
                    <a:pt x="14538" y="2966"/>
                    <a:pt x="14470" y="2982"/>
                    <a:pt x="14405" y="2982"/>
                  </a:cubicBezTo>
                  <a:cubicBezTo>
                    <a:pt x="14260" y="2982"/>
                    <a:pt x="14139" y="2902"/>
                    <a:pt x="14018" y="2865"/>
                  </a:cubicBezTo>
                  <a:cubicBezTo>
                    <a:pt x="13885" y="2822"/>
                    <a:pt x="13757" y="2802"/>
                    <a:pt x="13633" y="2802"/>
                  </a:cubicBezTo>
                  <a:cubicBezTo>
                    <a:pt x="13350" y="2802"/>
                    <a:pt x="13088" y="2905"/>
                    <a:pt x="12832" y="3073"/>
                  </a:cubicBezTo>
                  <a:cubicBezTo>
                    <a:pt x="12508" y="3285"/>
                    <a:pt x="12335" y="3397"/>
                    <a:pt x="12181" y="3397"/>
                  </a:cubicBezTo>
                  <a:cubicBezTo>
                    <a:pt x="12005" y="3397"/>
                    <a:pt x="11855" y="3248"/>
                    <a:pt x="11532" y="2932"/>
                  </a:cubicBezTo>
                  <a:cubicBezTo>
                    <a:pt x="11063" y="2477"/>
                    <a:pt x="10580" y="2034"/>
                    <a:pt x="10058" y="1532"/>
                  </a:cubicBezTo>
                  <a:cubicBezTo>
                    <a:pt x="9890" y="1914"/>
                    <a:pt x="9790" y="2202"/>
                    <a:pt x="9642" y="2463"/>
                  </a:cubicBezTo>
                  <a:cubicBezTo>
                    <a:pt x="9320" y="3021"/>
                    <a:pt x="8842" y="3327"/>
                    <a:pt x="8205" y="3327"/>
                  </a:cubicBezTo>
                  <a:cubicBezTo>
                    <a:pt x="8154" y="3327"/>
                    <a:pt x="8101" y="3325"/>
                    <a:pt x="8048" y="3321"/>
                  </a:cubicBezTo>
                  <a:cubicBezTo>
                    <a:pt x="7371" y="3267"/>
                    <a:pt x="6915" y="2905"/>
                    <a:pt x="6681" y="2269"/>
                  </a:cubicBezTo>
                  <a:cubicBezTo>
                    <a:pt x="6634" y="2135"/>
                    <a:pt x="6587" y="2008"/>
                    <a:pt x="6533" y="1880"/>
                  </a:cubicBezTo>
                  <a:cubicBezTo>
                    <a:pt x="6285" y="1328"/>
                    <a:pt x="6033" y="1070"/>
                    <a:pt x="5674" y="1070"/>
                  </a:cubicBezTo>
                  <a:cubicBezTo>
                    <a:pt x="5462" y="1070"/>
                    <a:pt x="5213" y="1159"/>
                    <a:pt x="4905" y="1331"/>
                  </a:cubicBezTo>
                  <a:cubicBezTo>
                    <a:pt x="4640" y="1481"/>
                    <a:pt x="4430" y="1560"/>
                    <a:pt x="4235" y="1560"/>
                  </a:cubicBezTo>
                  <a:cubicBezTo>
                    <a:pt x="3987" y="1560"/>
                    <a:pt x="3766" y="1431"/>
                    <a:pt x="3491" y="1157"/>
                  </a:cubicBezTo>
                  <a:cubicBezTo>
                    <a:pt x="3284" y="929"/>
                    <a:pt x="3096" y="688"/>
                    <a:pt x="2935" y="426"/>
                  </a:cubicBezTo>
                  <a:cubicBezTo>
                    <a:pt x="2737" y="126"/>
                    <a:pt x="2656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 flipH="1">
              <a:off x="6113026" y="2871178"/>
              <a:ext cx="174030" cy="365591"/>
            </a:xfrm>
            <a:custGeom>
              <a:avLst/>
              <a:gdLst/>
              <a:ahLst/>
              <a:cxnLst/>
              <a:rect l="l" t="t" r="r" b="b"/>
              <a:pathLst>
                <a:path w="6185" h="12993" extrusionOk="0">
                  <a:moveTo>
                    <a:pt x="2598" y="0"/>
                  </a:moveTo>
                  <a:cubicBezTo>
                    <a:pt x="2585" y="0"/>
                    <a:pt x="2574" y="2"/>
                    <a:pt x="2567" y="7"/>
                  </a:cubicBezTo>
                  <a:cubicBezTo>
                    <a:pt x="1682" y="858"/>
                    <a:pt x="724" y="1636"/>
                    <a:pt x="0" y="2647"/>
                  </a:cubicBezTo>
                  <a:cubicBezTo>
                    <a:pt x="14" y="3505"/>
                    <a:pt x="483" y="4048"/>
                    <a:pt x="1247" y="4356"/>
                  </a:cubicBezTo>
                  <a:cubicBezTo>
                    <a:pt x="1602" y="4497"/>
                    <a:pt x="1769" y="4664"/>
                    <a:pt x="1742" y="5086"/>
                  </a:cubicBezTo>
                  <a:cubicBezTo>
                    <a:pt x="1696" y="5790"/>
                    <a:pt x="1984" y="6386"/>
                    <a:pt x="2419" y="6929"/>
                  </a:cubicBezTo>
                  <a:cubicBezTo>
                    <a:pt x="2888" y="7512"/>
                    <a:pt x="2888" y="7512"/>
                    <a:pt x="2466" y="8155"/>
                  </a:cubicBezTo>
                  <a:cubicBezTo>
                    <a:pt x="2406" y="8249"/>
                    <a:pt x="2339" y="8343"/>
                    <a:pt x="2279" y="8437"/>
                  </a:cubicBezTo>
                  <a:cubicBezTo>
                    <a:pt x="1521" y="9616"/>
                    <a:pt x="1870" y="10393"/>
                    <a:pt x="2895" y="10809"/>
                  </a:cubicBezTo>
                  <a:cubicBezTo>
                    <a:pt x="3438" y="11030"/>
                    <a:pt x="3632" y="11438"/>
                    <a:pt x="3598" y="12001"/>
                  </a:cubicBezTo>
                  <a:cubicBezTo>
                    <a:pt x="3578" y="12330"/>
                    <a:pt x="3538" y="12678"/>
                    <a:pt x="3853" y="12993"/>
                  </a:cubicBezTo>
                  <a:cubicBezTo>
                    <a:pt x="4112" y="12678"/>
                    <a:pt x="4404" y="12518"/>
                    <a:pt x="4722" y="12518"/>
                  </a:cubicBezTo>
                  <a:cubicBezTo>
                    <a:pt x="4939" y="12518"/>
                    <a:pt x="5168" y="12593"/>
                    <a:pt x="5408" y="12745"/>
                  </a:cubicBezTo>
                  <a:cubicBezTo>
                    <a:pt x="5449" y="12765"/>
                    <a:pt x="5490" y="12774"/>
                    <a:pt x="5533" y="12774"/>
                  </a:cubicBezTo>
                  <a:cubicBezTo>
                    <a:pt x="5547" y="12774"/>
                    <a:pt x="5561" y="12773"/>
                    <a:pt x="5575" y="12772"/>
                  </a:cubicBezTo>
                  <a:cubicBezTo>
                    <a:pt x="5729" y="12758"/>
                    <a:pt x="5863" y="12678"/>
                    <a:pt x="5816" y="12510"/>
                  </a:cubicBezTo>
                  <a:cubicBezTo>
                    <a:pt x="5635" y="11881"/>
                    <a:pt x="5924" y="11304"/>
                    <a:pt x="6017" y="10708"/>
                  </a:cubicBezTo>
                  <a:cubicBezTo>
                    <a:pt x="6125" y="10038"/>
                    <a:pt x="6185" y="9361"/>
                    <a:pt x="5649" y="8812"/>
                  </a:cubicBezTo>
                  <a:cubicBezTo>
                    <a:pt x="5522" y="8698"/>
                    <a:pt x="5481" y="8510"/>
                    <a:pt x="5568" y="8356"/>
                  </a:cubicBezTo>
                  <a:cubicBezTo>
                    <a:pt x="5877" y="7700"/>
                    <a:pt x="5642" y="7103"/>
                    <a:pt x="5361" y="6514"/>
                  </a:cubicBezTo>
                  <a:cubicBezTo>
                    <a:pt x="5254" y="6286"/>
                    <a:pt x="5039" y="5977"/>
                    <a:pt x="5153" y="5817"/>
                  </a:cubicBezTo>
                  <a:cubicBezTo>
                    <a:pt x="5475" y="5381"/>
                    <a:pt x="5180" y="5160"/>
                    <a:pt x="4945" y="4899"/>
                  </a:cubicBezTo>
                  <a:cubicBezTo>
                    <a:pt x="4315" y="4195"/>
                    <a:pt x="4074" y="3465"/>
                    <a:pt x="4570" y="2540"/>
                  </a:cubicBezTo>
                  <a:cubicBezTo>
                    <a:pt x="4952" y="1843"/>
                    <a:pt x="4758" y="1455"/>
                    <a:pt x="3974" y="1227"/>
                  </a:cubicBezTo>
                  <a:cubicBezTo>
                    <a:pt x="3317" y="1033"/>
                    <a:pt x="2915" y="651"/>
                    <a:pt x="2727" y="21"/>
                  </a:cubicBezTo>
                  <a:cubicBezTo>
                    <a:pt x="2688" y="16"/>
                    <a:pt x="2634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 flipH="1">
              <a:off x="5978778" y="2800663"/>
              <a:ext cx="197807" cy="466267"/>
            </a:xfrm>
            <a:custGeom>
              <a:avLst/>
              <a:gdLst/>
              <a:ahLst/>
              <a:cxnLst/>
              <a:rect l="l" t="t" r="r" b="b"/>
              <a:pathLst>
                <a:path w="7030" h="16571" extrusionOk="0">
                  <a:moveTo>
                    <a:pt x="1368" y="1"/>
                  </a:moveTo>
                  <a:cubicBezTo>
                    <a:pt x="751" y="229"/>
                    <a:pt x="255" y="704"/>
                    <a:pt x="1" y="1307"/>
                  </a:cubicBezTo>
                  <a:cubicBezTo>
                    <a:pt x="557" y="1368"/>
                    <a:pt x="939" y="1589"/>
                    <a:pt x="992" y="2219"/>
                  </a:cubicBezTo>
                  <a:cubicBezTo>
                    <a:pt x="1039" y="2775"/>
                    <a:pt x="1348" y="3157"/>
                    <a:pt x="1897" y="3291"/>
                  </a:cubicBezTo>
                  <a:cubicBezTo>
                    <a:pt x="2192" y="3364"/>
                    <a:pt x="2299" y="3512"/>
                    <a:pt x="2326" y="3800"/>
                  </a:cubicBezTo>
                  <a:cubicBezTo>
                    <a:pt x="2413" y="4751"/>
                    <a:pt x="2755" y="5656"/>
                    <a:pt x="3324" y="6426"/>
                  </a:cubicBezTo>
                  <a:cubicBezTo>
                    <a:pt x="3512" y="6681"/>
                    <a:pt x="3545" y="6875"/>
                    <a:pt x="3364" y="7170"/>
                  </a:cubicBezTo>
                  <a:cubicBezTo>
                    <a:pt x="2969" y="7787"/>
                    <a:pt x="3076" y="8390"/>
                    <a:pt x="3559" y="8932"/>
                  </a:cubicBezTo>
                  <a:cubicBezTo>
                    <a:pt x="3673" y="9053"/>
                    <a:pt x="3780" y="9180"/>
                    <a:pt x="3880" y="9314"/>
                  </a:cubicBezTo>
                  <a:cubicBezTo>
                    <a:pt x="4175" y="9743"/>
                    <a:pt x="4168" y="9944"/>
                    <a:pt x="3766" y="10299"/>
                  </a:cubicBezTo>
                  <a:cubicBezTo>
                    <a:pt x="3612" y="10433"/>
                    <a:pt x="3539" y="10500"/>
                    <a:pt x="3619" y="10695"/>
                  </a:cubicBezTo>
                  <a:cubicBezTo>
                    <a:pt x="4075" y="11794"/>
                    <a:pt x="4028" y="12872"/>
                    <a:pt x="3438" y="13911"/>
                  </a:cubicBezTo>
                  <a:cubicBezTo>
                    <a:pt x="3291" y="14159"/>
                    <a:pt x="3311" y="14320"/>
                    <a:pt x="3606" y="14413"/>
                  </a:cubicBezTo>
                  <a:cubicBezTo>
                    <a:pt x="3679" y="14433"/>
                    <a:pt x="3760" y="14467"/>
                    <a:pt x="3840" y="14494"/>
                  </a:cubicBezTo>
                  <a:cubicBezTo>
                    <a:pt x="4584" y="14762"/>
                    <a:pt x="4584" y="14762"/>
                    <a:pt x="4403" y="15499"/>
                  </a:cubicBezTo>
                  <a:cubicBezTo>
                    <a:pt x="4289" y="15975"/>
                    <a:pt x="4296" y="16102"/>
                    <a:pt x="4537" y="16571"/>
                  </a:cubicBezTo>
                  <a:cubicBezTo>
                    <a:pt x="4537" y="15633"/>
                    <a:pt x="4946" y="14916"/>
                    <a:pt x="5602" y="14306"/>
                  </a:cubicBezTo>
                  <a:cubicBezTo>
                    <a:pt x="5870" y="14052"/>
                    <a:pt x="5897" y="13696"/>
                    <a:pt x="5763" y="13368"/>
                  </a:cubicBezTo>
                  <a:cubicBezTo>
                    <a:pt x="5475" y="12665"/>
                    <a:pt x="5582" y="11995"/>
                    <a:pt x="5890" y="11345"/>
                  </a:cubicBezTo>
                  <a:cubicBezTo>
                    <a:pt x="6333" y="10427"/>
                    <a:pt x="6500" y="9502"/>
                    <a:pt x="6085" y="8524"/>
                  </a:cubicBezTo>
                  <a:cubicBezTo>
                    <a:pt x="5971" y="8249"/>
                    <a:pt x="5971" y="7974"/>
                    <a:pt x="6192" y="7746"/>
                  </a:cubicBezTo>
                  <a:cubicBezTo>
                    <a:pt x="6268" y="7666"/>
                    <a:pt x="6336" y="7636"/>
                    <a:pt x="6401" y="7636"/>
                  </a:cubicBezTo>
                  <a:cubicBezTo>
                    <a:pt x="6579" y="7636"/>
                    <a:pt x="6728" y="7861"/>
                    <a:pt x="6911" y="7861"/>
                  </a:cubicBezTo>
                  <a:cubicBezTo>
                    <a:pt x="6915" y="7861"/>
                    <a:pt x="6918" y="7861"/>
                    <a:pt x="6922" y="7860"/>
                  </a:cubicBezTo>
                  <a:cubicBezTo>
                    <a:pt x="7030" y="7184"/>
                    <a:pt x="7030" y="7096"/>
                    <a:pt x="6661" y="6728"/>
                  </a:cubicBezTo>
                  <a:cubicBezTo>
                    <a:pt x="6393" y="6487"/>
                    <a:pt x="6112" y="6259"/>
                    <a:pt x="5817" y="6051"/>
                  </a:cubicBezTo>
                  <a:cubicBezTo>
                    <a:pt x="5281" y="5669"/>
                    <a:pt x="4966" y="5060"/>
                    <a:pt x="4966" y="4410"/>
                  </a:cubicBezTo>
                  <a:lnTo>
                    <a:pt x="4966" y="3987"/>
                  </a:lnTo>
                  <a:cubicBezTo>
                    <a:pt x="4966" y="3331"/>
                    <a:pt x="4966" y="3317"/>
                    <a:pt x="4343" y="3210"/>
                  </a:cubicBezTo>
                  <a:cubicBezTo>
                    <a:pt x="3927" y="3150"/>
                    <a:pt x="3539" y="2962"/>
                    <a:pt x="3224" y="2688"/>
                  </a:cubicBezTo>
                  <a:cubicBezTo>
                    <a:pt x="2714" y="2259"/>
                    <a:pt x="2587" y="1669"/>
                    <a:pt x="2480" y="1059"/>
                  </a:cubicBezTo>
                  <a:cubicBezTo>
                    <a:pt x="2339" y="208"/>
                    <a:pt x="2239" y="128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 flipH="1">
              <a:off x="6610934" y="3876308"/>
              <a:ext cx="168037" cy="398568"/>
            </a:xfrm>
            <a:custGeom>
              <a:avLst/>
              <a:gdLst/>
              <a:ahLst/>
              <a:cxnLst/>
              <a:rect l="l" t="t" r="r" b="b"/>
              <a:pathLst>
                <a:path w="5972" h="14165" extrusionOk="0">
                  <a:moveTo>
                    <a:pt x="4641" y="0"/>
                  </a:moveTo>
                  <a:cubicBezTo>
                    <a:pt x="4502" y="0"/>
                    <a:pt x="4380" y="99"/>
                    <a:pt x="4256" y="295"/>
                  </a:cubicBezTo>
                  <a:cubicBezTo>
                    <a:pt x="4075" y="583"/>
                    <a:pt x="4041" y="924"/>
                    <a:pt x="3927" y="1239"/>
                  </a:cubicBezTo>
                  <a:cubicBezTo>
                    <a:pt x="3832" y="1503"/>
                    <a:pt x="3715" y="1718"/>
                    <a:pt x="3390" y="1718"/>
                  </a:cubicBezTo>
                  <a:cubicBezTo>
                    <a:pt x="3351" y="1718"/>
                    <a:pt x="3309" y="1715"/>
                    <a:pt x="3264" y="1708"/>
                  </a:cubicBezTo>
                  <a:cubicBezTo>
                    <a:pt x="3111" y="1686"/>
                    <a:pt x="2983" y="1674"/>
                    <a:pt x="2874" y="1674"/>
                  </a:cubicBezTo>
                  <a:cubicBezTo>
                    <a:pt x="2428" y="1674"/>
                    <a:pt x="2315" y="1884"/>
                    <a:pt x="2272" y="2492"/>
                  </a:cubicBezTo>
                  <a:cubicBezTo>
                    <a:pt x="2246" y="2861"/>
                    <a:pt x="2272" y="3229"/>
                    <a:pt x="1904" y="3451"/>
                  </a:cubicBezTo>
                  <a:cubicBezTo>
                    <a:pt x="1274" y="3832"/>
                    <a:pt x="1133" y="4436"/>
                    <a:pt x="1133" y="5106"/>
                  </a:cubicBezTo>
                  <a:cubicBezTo>
                    <a:pt x="1127" y="5467"/>
                    <a:pt x="1107" y="5829"/>
                    <a:pt x="1073" y="6191"/>
                  </a:cubicBezTo>
                  <a:cubicBezTo>
                    <a:pt x="1033" y="6707"/>
                    <a:pt x="416" y="6901"/>
                    <a:pt x="363" y="7390"/>
                  </a:cubicBezTo>
                  <a:cubicBezTo>
                    <a:pt x="309" y="7873"/>
                    <a:pt x="584" y="8362"/>
                    <a:pt x="369" y="8865"/>
                  </a:cubicBezTo>
                  <a:cubicBezTo>
                    <a:pt x="1" y="9729"/>
                    <a:pt x="68" y="10493"/>
                    <a:pt x="738" y="11250"/>
                  </a:cubicBezTo>
                  <a:cubicBezTo>
                    <a:pt x="1261" y="11833"/>
                    <a:pt x="1167" y="12376"/>
                    <a:pt x="644" y="12965"/>
                  </a:cubicBezTo>
                  <a:cubicBezTo>
                    <a:pt x="537" y="13086"/>
                    <a:pt x="343" y="13139"/>
                    <a:pt x="343" y="13347"/>
                  </a:cubicBezTo>
                  <a:cubicBezTo>
                    <a:pt x="537" y="13742"/>
                    <a:pt x="1006" y="13836"/>
                    <a:pt x="1261" y="14165"/>
                  </a:cubicBezTo>
                  <a:cubicBezTo>
                    <a:pt x="2118" y="13742"/>
                    <a:pt x="2674" y="12999"/>
                    <a:pt x="3251" y="12288"/>
                  </a:cubicBezTo>
                  <a:cubicBezTo>
                    <a:pt x="3056" y="11880"/>
                    <a:pt x="3030" y="11424"/>
                    <a:pt x="2896" y="11009"/>
                  </a:cubicBezTo>
                  <a:cubicBezTo>
                    <a:pt x="2715" y="10473"/>
                    <a:pt x="2788" y="9876"/>
                    <a:pt x="3110" y="9407"/>
                  </a:cubicBezTo>
                  <a:cubicBezTo>
                    <a:pt x="3525" y="8777"/>
                    <a:pt x="3566" y="8107"/>
                    <a:pt x="3365" y="7411"/>
                  </a:cubicBezTo>
                  <a:cubicBezTo>
                    <a:pt x="3298" y="7169"/>
                    <a:pt x="3264" y="6915"/>
                    <a:pt x="3271" y="6667"/>
                  </a:cubicBezTo>
                  <a:cubicBezTo>
                    <a:pt x="3271" y="6352"/>
                    <a:pt x="3445" y="6070"/>
                    <a:pt x="3720" y="5916"/>
                  </a:cubicBezTo>
                  <a:cubicBezTo>
                    <a:pt x="4624" y="5387"/>
                    <a:pt x="4765" y="5159"/>
                    <a:pt x="4537" y="4188"/>
                  </a:cubicBezTo>
                  <a:cubicBezTo>
                    <a:pt x="4343" y="3363"/>
                    <a:pt x="4510" y="2807"/>
                    <a:pt x="5288" y="2385"/>
                  </a:cubicBezTo>
                  <a:cubicBezTo>
                    <a:pt x="5891" y="2064"/>
                    <a:pt x="5971" y="1467"/>
                    <a:pt x="5596" y="878"/>
                  </a:cubicBezTo>
                  <a:cubicBezTo>
                    <a:pt x="5428" y="623"/>
                    <a:pt x="5234" y="388"/>
                    <a:pt x="5006" y="181"/>
                  </a:cubicBezTo>
                  <a:cubicBezTo>
                    <a:pt x="4868" y="60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 flipH="1">
              <a:off x="6464838" y="3700443"/>
              <a:ext cx="128026" cy="365844"/>
            </a:xfrm>
            <a:custGeom>
              <a:avLst/>
              <a:gdLst/>
              <a:ahLst/>
              <a:cxnLst/>
              <a:rect l="l" t="t" r="r" b="b"/>
              <a:pathLst>
                <a:path w="4550" h="13002" extrusionOk="0">
                  <a:moveTo>
                    <a:pt x="2989" y="1"/>
                  </a:moveTo>
                  <a:cubicBezTo>
                    <a:pt x="2584" y="1"/>
                    <a:pt x="2348" y="248"/>
                    <a:pt x="2205" y="628"/>
                  </a:cubicBezTo>
                  <a:cubicBezTo>
                    <a:pt x="2085" y="960"/>
                    <a:pt x="1926" y="1181"/>
                    <a:pt x="1594" y="1181"/>
                  </a:cubicBezTo>
                  <a:cubicBezTo>
                    <a:pt x="1517" y="1181"/>
                    <a:pt x="1431" y="1169"/>
                    <a:pt x="1334" y="1144"/>
                  </a:cubicBezTo>
                  <a:cubicBezTo>
                    <a:pt x="1281" y="1131"/>
                    <a:pt x="1232" y="1125"/>
                    <a:pt x="1187" y="1125"/>
                  </a:cubicBezTo>
                  <a:cubicBezTo>
                    <a:pt x="915" y="1125"/>
                    <a:pt x="797" y="1359"/>
                    <a:pt x="878" y="1687"/>
                  </a:cubicBezTo>
                  <a:cubicBezTo>
                    <a:pt x="925" y="1881"/>
                    <a:pt x="1046" y="2022"/>
                    <a:pt x="1180" y="2176"/>
                  </a:cubicBezTo>
                  <a:cubicBezTo>
                    <a:pt x="1320" y="2330"/>
                    <a:pt x="1461" y="2538"/>
                    <a:pt x="1327" y="2699"/>
                  </a:cubicBezTo>
                  <a:cubicBezTo>
                    <a:pt x="891" y="3215"/>
                    <a:pt x="1159" y="3670"/>
                    <a:pt x="1347" y="4173"/>
                  </a:cubicBezTo>
                  <a:cubicBezTo>
                    <a:pt x="1537" y="4693"/>
                    <a:pt x="1224" y="5068"/>
                    <a:pt x="698" y="5068"/>
                  </a:cubicBezTo>
                  <a:cubicBezTo>
                    <a:pt x="648" y="5068"/>
                    <a:pt x="597" y="5064"/>
                    <a:pt x="543" y="5057"/>
                  </a:cubicBezTo>
                  <a:cubicBezTo>
                    <a:pt x="442" y="5043"/>
                    <a:pt x="343" y="4950"/>
                    <a:pt x="239" y="4950"/>
                  </a:cubicBezTo>
                  <a:cubicBezTo>
                    <a:pt x="192" y="4950"/>
                    <a:pt x="144" y="4969"/>
                    <a:pt x="94" y="5024"/>
                  </a:cubicBezTo>
                  <a:cubicBezTo>
                    <a:pt x="0" y="6163"/>
                    <a:pt x="128" y="6953"/>
                    <a:pt x="650" y="7838"/>
                  </a:cubicBezTo>
                  <a:cubicBezTo>
                    <a:pt x="1025" y="8468"/>
                    <a:pt x="1180" y="9097"/>
                    <a:pt x="1079" y="9828"/>
                  </a:cubicBezTo>
                  <a:cubicBezTo>
                    <a:pt x="979" y="10558"/>
                    <a:pt x="1119" y="10746"/>
                    <a:pt x="1836" y="11000"/>
                  </a:cubicBezTo>
                  <a:cubicBezTo>
                    <a:pt x="2252" y="11148"/>
                    <a:pt x="2359" y="11389"/>
                    <a:pt x="2232" y="11758"/>
                  </a:cubicBezTo>
                  <a:cubicBezTo>
                    <a:pt x="2091" y="12160"/>
                    <a:pt x="1990" y="12562"/>
                    <a:pt x="2037" y="12984"/>
                  </a:cubicBezTo>
                  <a:cubicBezTo>
                    <a:pt x="2091" y="12984"/>
                    <a:pt x="2159" y="13002"/>
                    <a:pt x="2211" y="13002"/>
                  </a:cubicBezTo>
                  <a:cubicBezTo>
                    <a:pt x="2237" y="13002"/>
                    <a:pt x="2258" y="12997"/>
                    <a:pt x="2272" y="12984"/>
                  </a:cubicBezTo>
                  <a:cubicBezTo>
                    <a:pt x="3009" y="12274"/>
                    <a:pt x="3739" y="11557"/>
                    <a:pt x="4463" y="10840"/>
                  </a:cubicBezTo>
                  <a:cubicBezTo>
                    <a:pt x="4550" y="10753"/>
                    <a:pt x="4536" y="10639"/>
                    <a:pt x="4510" y="10525"/>
                  </a:cubicBezTo>
                  <a:cubicBezTo>
                    <a:pt x="3927" y="10069"/>
                    <a:pt x="3545" y="9506"/>
                    <a:pt x="3692" y="8736"/>
                  </a:cubicBezTo>
                  <a:cubicBezTo>
                    <a:pt x="3873" y="7798"/>
                    <a:pt x="3659" y="7027"/>
                    <a:pt x="2868" y="6458"/>
                  </a:cubicBezTo>
                  <a:cubicBezTo>
                    <a:pt x="2600" y="6270"/>
                    <a:pt x="2607" y="6069"/>
                    <a:pt x="2801" y="5821"/>
                  </a:cubicBezTo>
                  <a:cubicBezTo>
                    <a:pt x="3143" y="5385"/>
                    <a:pt x="3471" y="4930"/>
                    <a:pt x="3806" y="4488"/>
                  </a:cubicBezTo>
                  <a:cubicBezTo>
                    <a:pt x="4054" y="4159"/>
                    <a:pt x="4081" y="3831"/>
                    <a:pt x="3820" y="3496"/>
                  </a:cubicBezTo>
                  <a:cubicBezTo>
                    <a:pt x="3739" y="3382"/>
                    <a:pt x="3659" y="3268"/>
                    <a:pt x="3572" y="3161"/>
                  </a:cubicBezTo>
                  <a:cubicBezTo>
                    <a:pt x="3270" y="2853"/>
                    <a:pt x="3223" y="2598"/>
                    <a:pt x="3558" y="2250"/>
                  </a:cubicBezTo>
                  <a:cubicBezTo>
                    <a:pt x="3927" y="1874"/>
                    <a:pt x="4014" y="1358"/>
                    <a:pt x="3887" y="843"/>
                  </a:cubicBezTo>
                  <a:cubicBezTo>
                    <a:pt x="3753" y="327"/>
                    <a:pt x="3505" y="45"/>
                    <a:pt x="3082" y="5"/>
                  </a:cubicBezTo>
                  <a:cubicBezTo>
                    <a:pt x="3050" y="2"/>
                    <a:pt x="3019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 flipH="1">
              <a:off x="5807869" y="2736367"/>
              <a:ext cx="307233" cy="261791"/>
            </a:xfrm>
            <a:custGeom>
              <a:avLst/>
              <a:gdLst/>
              <a:ahLst/>
              <a:cxnLst/>
              <a:rect l="l" t="t" r="r" b="b"/>
              <a:pathLst>
                <a:path w="10919" h="9304" extrusionOk="0">
                  <a:moveTo>
                    <a:pt x="1300" y="1"/>
                  </a:moveTo>
                  <a:cubicBezTo>
                    <a:pt x="811" y="269"/>
                    <a:pt x="523" y="751"/>
                    <a:pt x="101" y="1086"/>
                  </a:cubicBezTo>
                  <a:cubicBezTo>
                    <a:pt x="101" y="1153"/>
                    <a:pt x="101" y="1227"/>
                    <a:pt x="14" y="1247"/>
                  </a:cubicBezTo>
                  <a:cubicBezTo>
                    <a:pt x="0" y="1301"/>
                    <a:pt x="20" y="1354"/>
                    <a:pt x="60" y="1388"/>
                  </a:cubicBezTo>
                  <a:cubicBezTo>
                    <a:pt x="516" y="1448"/>
                    <a:pt x="563" y="1850"/>
                    <a:pt x="704" y="2172"/>
                  </a:cubicBezTo>
                  <a:cubicBezTo>
                    <a:pt x="1166" y="3244"/>
                    <a:pt x="1970" y="3968"/>
                    <a:pt x="3109" y="4175"/>
                  </a:cubicBezTo>
                  <a:cubicBezTo>
                    <a:pt x="3953" y="4329"/>
                    <a:pt x="4382" y="4745"/>
                    <a:pt x="4536" y="5556"/>
                  </a:cubicBezTo>
                  <a:cubicBezTo>
                    <a:pt x="4664" y="6212"/>
                    <a:pt x="5072" y="6654"/>
                    <a:pt x="5756" y="6782"/>
                  </a:cubicBezTo>
                  <a:cubicBezTo>
                    <a:pt x="6386" y="6902"/>
                    <a:pt x="6814" y="7224"/>
                    <a:pt x="6942" y="7894"/>
                  </a:cubicBezTo>
                  <a:cubicBezTo>
                    <a:pt x="7022" y="8316"/>
                    <a:pt x="7297" y="8611"/>
                    <a:pt x="7739" y="8651"/>
                  </a:cubicBezTo>
                  <a:cubicBezTo>
                    <a:pt x="8684" y="8732"/>
                    <a:pt x="9615" y="8939"/>
                    <a:pt x="10506" y="9268"/>
                  </a:cubicBezTo>
                  <a:cubicBezTo>
                    <a:pt x="10573" y="9292"/>
                    <a:pt x="10631" y="9304"/>
                    <a:pt x="10682" y="9304"/>
                  </a:cubicBezTo>
                  <a:cubicBezTo>
                    <a:pt x="10841" y="9304"/>
                    <a:pt x="10919" y="9183"/>
                    <a:pt x="10888" y="8939"/>
                  </a:cubicBezTo>
                  <a:cubicBezTo>
                    <a:pt x="10774" y="8015"/>
                    <a:pt x="10326" y="7318"/>
                    <a:pt x="9454" y="6936"/>
                  </a:cubicBezTo>
                  <a:cubicBezTo>
                    <a:pt x="9146" y="6809"/>
                    <a:pt x="8825" y="6715"/>
                    <a:pt x="8490" y="6668"/>
                  </a:cubicBezTo>
                  <a:cubicBezTo>
                    <a:pt x="7840" y="6561"/>
                    <a:pt x="7424" y="6239"/>
                    <a:pt x="7290" y="5569"/>
                  </a:cubicBezTo>
                  <a:cubicBezTo>
                    <a:pt x="7183" y="4979"/>
                    <a:pt x="6855" y="4557"/>
                    <a:pt x="6292" y="4316"/>
                  </a:cubicBezTo>
                  <a:cubicBezTo>
                    <a:pt x="5997" y="4195"/>
                    <a:pt x="5769" y="3974"/>
                    <a:pt x="5696" y="3666"/>
                  </a:cubicBezTo>
                  <a:cubicBezTo>
                    <a:pt x="5575" y="3210"/>
                    <a:pt x="5260" y="3023"/>
                    <a:pt x="4845" y="2996"/>
                  </a:cubicBezTo>
                  <a:cubicBezTo>
                    <a:pt x="4342" y="2956"/>
                    <a:pt x="4101" y="2668"/>
                    <a:pt x="3980" y="2225"/>
                  </a:cubicBezTo>
                  <a:cubicBezTo>
                    <a:pt x="3940" y="2091"/>
                    <a:pt x="3893" y="1957"/>
                    <a:pt x="3866" y="1823"/>
                  </a:cubicBezTo>
                  <a:cubicBezTo>
                    <a:pt x="3726" y="1086"/>
                    <a:pt x="3250" y="658"/>
                    <a:pt x="2566" y="430"/>
                  </a:cubicBezTo>
                  <a:lnTo>
                    <a:pt x="1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 flipH="1">
              <a:off x="6087927" y="3535553"/>
              <a:ext cx="185933" cy="228392"/>
            </a:xfrm>
            <a:custGeom>
              <a:avLst/>
              <a:gdLst/>
              <a:ahLst/>
              <a:cxnLst/>
              <a:rect l="l" t="t" r="r" b="b"/>
              <a:pathLst>
                <a:path w="6608" h="8117" extrusionOk="0">
                  <a:moveTo>
                    <a:pt x="361" y="1"/>
                  </a:moveTo>
                  <a:cubicBezTo>
                    <a:pt x="237" y="1"/>
                    <a:pt x="157" y="134"/>
                    <a:pt x="121" y="304"/>
                  </a:cubicBezTo>
                  <a:cubicBezTo>
                    <a:pt x="7" y="799"/>
                    <a:pt x="61" y="1295"/>
                    <a:pt x="168" y="1791"/>
                  </a:cubicBezTo>
                  <a:cubicBezTo>
                    <a:pt x="275" y="2260"/>
                    <a:pt x="389" y="2736"/>
                    <a:pt x="155" y="3178"/>
                  </a:cubicBezTo>
                  <a:cubicBezTo>
                    <a:pt x="0" y="3480"/>
                    <a:pt x="54" y="3694"/>
                    <a:pt x="228" y="3942"/>
                  </a:cubicBezTo>
                  <a:cubicBezTo>
                    <a:pt x="657" y="4525"/>
                    <a:pt x="764" y="5135"/>
                    <a:pt x="476" y="5825"/>
                  </a:cubicBezTo>
                  <a:cubicBezTo>
                    <a:pt x="222" y="6428"/>
                    <a:pt x="382" y="6971"/>
                    <a:pt x="871" y="7413"/>
                  </a:cubicBezTo>
                  <a:cubicBezTo>
                    <a:pt x="1119" y="7634"/>
                    <a:pt x="1340" y="7882"/>
                    <a:pt x="1575" y="8116"/>
                  </a:cubicBezTo>
                  <a:cubicBezTo>
                    <a:pt x="2426" y="7540"/>
                    <a:pt x="3103" y="6776"/>
                    <a:pt x="3759" y="5992"/>
                  </a:cubicBezTo>
                  <a:cubicBezTo>
                    <a:pt x="3056" y="5604"/>
                    <a:pt x="3056" y="5604"/>
                    <a:pt x="3223" y="4800"/>
                  </a:cubicBezTo>
                  <a:cubicBezTo>
                    <a:pt x="3297" y="4444"/>
                    <a:pt x="3230" y="4069"/>
                    <a:pt x="3042" y="3761"/>
                  </a:cubicBezTo>
                  <a:cubicBezTo>
                    <a:pt x="2928" y="3547"/>
                    <a:pt x="2687" y="3406"/>
                    <a:pt x="2667" y="3138"/>
                  </a:cubicBezTo>
                  <a:cubicBezTo>
                    <a:pt x="2922" y="3072"/>
                    <a:pt x="3112" y="3034"/>
                    <a:pt x="3258" y="3034"/>
                  </a:cubicBezTo>
                  <a:cubicBezTo>
                    <a:pt x="3588" y="3034"/>
                    <a:pt x="3689" y="3231"/>
                    <a:pt x="3786" y="3761"/>
                  </a:cubicBezTo>
                  <a:cubicBezTo>
                    <a:pt x="3887" y="4284"/>
                    <a:pt x="4175" y="4753"/>
                    <a:pt x="4610" y="5068"/>
                  </a:cubicBezTo>
                  <a:cubicBezTo>
                    <a:pt x="5414" y="4612"/>
                    <a:pt x="5950" y="3868"/>
                    <a:pt x="6567" y="3218"/>
                  </a:cubicBezTo>
                  <a:cubicBezTo>
                    <a:pt x="6607" y="3178"/>
                    <a:pt x="6567" y="3064"/>
                    <a:pt x="6560" y="2984"/>
                  </a:cubicBezTo>
                  <a:cubicBezTo>
                    <a:pt x="6292" y="2736"/>
                    <a:pt x="6272" y="2394"/>
                    <a:pt x="6218" y="2073"/>
                  </a:cubicBezTo>
                  <a:cubicBezTo>
                    <a:pt x="6174" y="1815"/>
                    <a:pt x="6074" y="1667"/>
                    <a:pt x="5882" y="1667"/>
                  </a:cubicBezTo>
                  <a:cubicBezTo>
                    <a:pt x="5814" y="1667"/>
                    <a:pt x="5735" y="1686"/>
                    <a:pt x="5642" y="1724"/>
                  </a:cubicBezTo>
                  <a:cubicBezTo>
                    <a:pt x="5515" y="1771"/>
                    <a:pt x="5381" y="1805"/>
                    <a:pt x="5240" y="1831"/>
                  </a:cubicBezTo>
                  <a:cubicBezTo>
                    <a:pt x="5000" y="1887"/>
                    <a:pt x="4767" y="1923"/>
                    <a:pt x="4545" y="1923"/>
                  </a:cubicBezTo>
                  <a:cubicBezTo>
                    <a:pt x="4042" y="1923"/>
                    <a:pt x="3600" y="1738"/>
                    <a:pt x="3284" y="1175"/>
                  </a:cubicBezTo>
                  <a:cubicBezTo>
                    <a:pt x="3116" y="880"/>
                    <a:pt x="2828" y="786"/>
                    <a:pt x="2500" y="786"/>
                  </a:cubicBezTo>
                  <a:cubicBezTo>
                    <a:pt x="1783" y="786"/>
                    <a:pt x="1126" y="632"/>
                    <a:pt x="583" y="116"/>
                  </a:cubicBezTo>
                  <a:cubicBezTo>
                    <a:pt x="498" y="35"/>
                    <a:pt x="424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 flipH="1">
              <a:off x="6444667" y="3135397"/>
              <a:ext cx="266406" cy="234104"/>
            </a:xfrm>
            <a:custGeom>
              <a:avLst/>
              <a:gdLst/>
              <a:ahLst/>
              <a:cxnLst/>
              <a:rect l="l" t="t" r="r" b="b"/>
              <a:pathLst>
                <a:path w="9468" h="8320" extrusionOk="0">
                  <a:moveTo>
                    <a:pt x="8288" y="1"/>
                  </a:moveTo>
                  <a:cubicBezTo>
                    <a:pt x="8165" y="1"/>
                    <a:pt x="8082" y="105"/>
                    <a:pt x="7994" y="192"/>
                  </a:cubicBezTo>
                  <a:cubicBezTo>
                    <a:pt x="7598" y="581"/>
                    <a:pt x="7183" y="956"/>
                    <a:pt x="6821" y="1372"/>
                  </a:cubicBezTo>
                  <a:cubicBezTo>
                    <a:pt x="6433" y="1814"/>
                    <a:pt x="6024" y="2229"/>
                    <a:pt x="5595" y="2631"/>
                  </a:cubicBezTo>
                  <a:cubicBezTo>
                    <a:pt x="3759" y="4320"/>
                    <a:pt x="2037" y="6129"/>
                    <a:pt x="268" y="7898"/>
                  </a:cubicBezTo>
                  <a:cubicBezTo>
                    <a:pt x="148" y="8012"/>
                    <a:pt x="0" y="8119"/>
                    <a:pt x="101" y="8320"/>
                  </a:cubicBezTo>
                  <a:cubicBezTo>
                    <a:pt x="637" y="8313"/>
                    <a:pt x="1166" y="8307"/>
                    <a:pt x="1488" y="7764"/>
                  </a:cubicBezTo>
                  <a:cubicBezTo>
                    <a:pt x="1560" y="7635"/>
                    <a:pt x="1651" y="7594"/>
                    <a:pt x="1758" y="7594"/>
                  </a:cubicBezTo>
                  <a:cubicBezTo>
                    <a:pt x="1829" y="7594"/>
                    <a:pt x="1907" y="7612"/>
                    <a:pt x="1990" y="7637"/>
                  </a:cubicBezTo>
                  <a:cubicBezTo>
                    <a:pt x="2179" y="7687"/>
                    <a:pt x="2341" y="7713"/>
                    <a:pt x="2483" y="7713"/>
                  </a:cubicBezTo>
                  <a:cubicBezTo>
                    <a:pt x="2890" y="7713"/>
                    <a:pt x="3134" y="7495"/>
                    <a:pt x="3377" y="6993"/>
                  </a:cubicBezTo>
                  <a:cubicBezTo>
                    <a:pt x="3444" y="6839"/>
                    <a:pt x="3491" y="6678"/>
                    <a:pt x="3558" y="6524"/>
                  </a:cubicBezTo>
                  <a:cubicBezTo>
                    <a:pt x="3661" y="6301"/>
                    <a:pt x="3795" y="6167"/>
                    <a:pt x="4032" y="6167"/>
                  </a:cubicBezTo>
                  <a:cubicBezTo>
                    <a:pt x="4087" y="6167"/>
                    <a:pt x="4148" y="6174"/>
                    <a:pt x="4215" y="6189"/>
                  </a:cubicBezTo>
                  <a:cubicBezTo>
                    <a:pt x="4398" y="6231"/>
                    <a:pt x="4550" y="6254"/>
                    <a:pt x="4679" y="6254"/>
                  </a:cubicBezTo>
                  <a:cubicBezTo>
                    <a:pt x="5049" y="6254"/>
                    <a:pt x="5234" y="6067"/>
                    <a:pt x="5468" y="5600"/>
                  </a:cubicBezTo>
                  <a:cubicBezTo>
                    <a:pt x="5608" y="5325"/>
                    <a:pt x="5702" y="5030"/>
                    <a:pt x="5836" y="4755"/>
                  </a:cubicBezTo>
                  <a:cubicBezTo>
                    <a:pt x="6033" y="4362"/>
                    <a:pt x="6172" y="4204"/>
                    <a:pt x="6466" y="4204"/>
                  </a:cubicBezTo>
                  <a:cubicBezTo>
                    <a:pt x="6563" y="4204"/>
                    <a:pt x="6677" y="4221"/>
                    <a:pt x="6814" y="4253"/>
                  </a:cubicBezTo>
                  <a:cubicBezTo>
                    <a:pt x="6941" y="4281"/>
                    <a:pt x="7059" y="4295"/>
                    <a:pt x="7173" y="4295"/>
                  </a:cubicBezTo>
                  <a:cubicBezTo>
                    <a:pt x="7469" y="4295"/>
                    <a:pt x="7726" y="4196"/>
                    <a:pt x="7974" y="3978"/>
                  </a:cubicBezTo>
                  <a:cubicBezTo>
                    <a:pt x="8256" y="3728"/>
                    <a:pt x="8623" y="3589"/>
                    <a:pt x="9001" y="3589"/>
                  </a:cubicBezTo>
                  <a:cubicBezTo>
                    <a:pt x="9018" y="3589"/>
                    <a:pt x="9035" y="3589"/>
                    <a:pt x="9052" y="3589"/>
                  </a:cubicBezTo>
                  <a:cubicBezTo>
                    <a:pt x="9102" y="3589"/>
                    <a:pt x="9155" y="3596"/>
                    <a:pt x="9206" y="3596"/>
                  </a:cubicBezTo>
                  <a:cubicBezTo>
                    <a:pt x="9314" y="3596"/>
                    <a:pt x="9413" y="3568"/>
                    <a:pt x="9454" y="3395"/>
                  </a:cubicBezTo>
                  <a:cubicBezTo>
                    <a:pt x="9253" y="3027"/>
                    <a:pt x="8771" y="2933"/>
                    <a:pt x="8570" y="2537"/>
                  </a:cubicBezTo>
                  <a:cubicBezTo>
                    <a:pt x="8717" y="2202"/>
                    <a:pt x="9012" y="1975"/>
                    <a:pt x="9253" y="1713"/>
                  </a:cubicBezTo>
                  <a:cubicBezTo>
                    <a:pt x="9468" y="1472"/>
                    <a:pt x="9448" y="1291"/>
                    <a:pt x="9233" y="1070"/>
                  </a:cubicBezTo>
                  <a:cubicBezTo>
                    <a:pt x="8932" y="748"/>
                    <a:pt x="8590" y="454"/>
                    <a:pt x="8409" y="32"/>
                  </a:cubicBezTo>
                  <a:cubicBezTo>
                    <a:pt x="8365" y="10"/>
                    <a:pt x="8325" y="1"/>
                    <a:pt x="8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 flipH="1">
              <a:off x="5782121" y="2663770"/>
              <a:ext cx="261538" cy="269473"/>
            </a:xfrm>
            <a:custGeom>
              <a:avLst/>
              <a:gdLst/>
              <a:ahLst/>
              <a:cxnLst/>
              <a:rect l="l" t="t" r="r" b="b"/>
              <a:pathLst>
                <a:path w="9295" h="9577" extrusionOk="0">
                  <a:moveTo>
                    <a:pt x="1462" y="1"/>
                  </a:moveTo>
                  <a:cubicBezTo>
                    <a:pt x="1323" y="1"/>
                    <a:pt x="1216" y="107"/>
                    <a:pt x="1106" y="202"/>
                  </a:cubicBezTo>
                  <a:cubicBezTo>
                    <a:pt x="764" y="524"/>
                    <a:pt x="423" y="845"/>
                    <a:pt x="81" y="1167"/>
                  </a:cubicBezTo>
                  <a:cubicBezTo>
                    <a:pt x="88" y="1234"/>
                    <a:pt x="88" y="1308"/>
                    <a:pt x="1" y="1335"/>
                  </a:cubicBezTo>
                  <a:cubicBezTo>
                    <a:pt x="1" y="1381"/>
                    <a:pt x="14" y="1428"/>
                    <a:pt x="48" y="1462"/>
                  </a:cubicBezTo>
                  <a:cubicBezTo>
                    <a:pt x="496" y="1623"/>
                    <a:pt x="872" y="1918"/>
                    <a:pt x="1280" y="2145"/>
                  </a:cubicBezTo>
                  <a:cubicBezTo>
                    <a:pt x="1863" y="2480"/>
                    <a:pt x="2285" y="2916"/>
                    <a:pt x="2339" y="3646"/>
                  </a:cubicBezTo>
                  <a:cubicBezTo>
                    <a:pt x="2373" y="4135"/>
                    <a:pt x="2721" y="4437"/>
                    <a:pt x="3163" y="4618"/>
                  </a:cubicBezTo>
                  <a:cubicBezTo>
                    <a:pt x="3445" y="4732"/>
                    <a:pt x="3739" y="4826"/>
                    <a:pt x="4021" y="4933"/>
                  </a:cubicBezTo>
                  <a:cubicBezTo>
                    <a:pt x="4409" y="5080"/>
                    <a:pt x="4718" y="5321"/>
                    <a:pt x="4798" y="5743"/>
                  </a:cubicBezTo>
                  <a:cubicBezTo>
                    <a:pt x="4932" y="6440"/>
                    <a:pt x="5381" y="6862"/>
                    <a:pt x="5971" y="7177"/>
                  </a:cubicBezTo>
                  <a:cubicBezTo>
                    <a:pt x="6446" y="7432"/>
                    <a:pt x="6848" y="7767"/>
                    <a:pt x="7063" y="8283"/>
                  </a:cubicBezTo>
                  <a:cubicBezTo>
                    <a:pt x="7204" y="8658"/>
                    <a:pt x="7552" y="8919"/>
                    <a:pt x="7954" y="8953"/>
                  </a:cubicBezTo>
                  <a:cubicBezTo>
                    <a:pt x="8436" y="9013"/>
                    <a:pt x="8865" y="9154"/>
                    <a:pt x="9234" y="9576"/>
                  </a:cubicBezTo>
                  <a:cubicBezTo>
                    <a:pt x="9254" y="9409"/>
                    <a:pt x="9294" y="9322"/>
                    <a:pt x="9274" y="9255"/>
                  </a:cubicBezTo>
                  <a:cubicBezTo>
                    <a:pt x="9013" y="8544"/>
                    <a:pt x="8805" y="7821"/>
                    <a:pt x="8751" y="7063"/>
                  </a:cubicBezTo>
                  <a:cubicBezTo>
                    <a:pt x="8731" y="6806"/>
                    <a:pt x="8627" y="6727"/>
                    <a:pt x="8442" y="6727"/>
                  </a:cubicBezTo>
                  <a:cubicBezTo>
                    <a:pt x="8382" y="6727"/>
                    <a:pt x="8313" y="6735"/>
                    <a:pt x="8235" y="6749"/>
                  </a:cubicBezTo>
                  <a:cubicBezTo>
                    <a:pt x="8070" y="6776"/>
                    <a:pt x="7911" y="6789"/>
                    <a:pt x="7759" y="6789"/>
                  </a:cubicBezTo>
                  <a:cubicBezTo>
                    <a:pt x="6786" y="6789"/>
                    <a:pt x="6089" y="6240"/>
                    <a:pt x="5863" y="5214"/>
                  </a:cubicBezTo>
                  <a:cubicBezTo>
                    <a:pt x="5676" y="4350"/>
                    <a:pt x="5193" y="3767"/>
                    <a:pt x="4537" y="3264"/>
                  </a:cubicBezTo>
                  <a:cubicBezTo>
                    <a:pt x="3686" y="2614"/>
                    <a:pt x="3049" y="1884"/>
                    <a:pt x="3733" y="758"/>
                  </a:cubicBezTo>
                  <a:cubicBezTo>
                    <a:pt x="3384" y="510"/>
                    <a:pt x="3049" y="544"/>
                    <a:pt x="2714" y="524"/>
                  </a:cubicBezTo>
                  <a:cubicBezTo>
                    <a:pt x="2292" y="497"/>
                    <a:pt x="1883" y="430"/>
                    <a:pt x="1615" y="41"/>
                  </a:cubicBezTo>
                  <a:cubicBezTo>
                    <a:pt x="1560" y="13"/>
                    <a:pt x="1509" y="1"/>
                    <a:pt x="1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 flipH="1">
              <a:off x="5511570" y="2678177"/>
              <a:ext cx="217981" cy="168290"/>
            </a:xfrm>
            <a:custGeom>
              <a:avLst/>
              <a:gdLst/>
              <a:ahLst/>
              <a:cxnLst/>
              <a:rect l="l" t="t" r="r" b="b"/>
              <a:pathLst>
                <a:path w="7747" h="5981" extrusionOk="0">
                  <a:moveTo>
                    <a:pt x="1801" y="1"/>
                  </a:moveTo>
                  <a:cubicBezTo>
                    <a:pt x="1709" y="1"/>
                    <a:pt x="1614" y="27"/>
                    <a:pt x="1515" y="92"/>
                  </a:cubicBezTo>
                  <a:cubicBezTo>
                    <a:pt x="1259" y="266"/>
                    <a:pt x="993" y="348"/>
                    <a:pt x="713" y="348"/>
                  </a:cubicBezTo>
                  <a:cubicBezTo>
                    <a:pt x="486" y="348"/>
                    <a:pt x="249" y="295"/>
                    <a:pt x="1" y="193"/>
                  </a:cubicBezTo>
                  <a:lnTo>
                    <a:pt x="1" y="193"/>
                  </a:lnTo>
                  <a:cubicBezTo>
                    <a:pt x="34" y="360"/>
                    <a:pt x="34" y="454"/>
                    <a:pt x="68" y="514"/>
                  </a:cubicBezTo>
                  <a:cubicBezTo>
                    <a:pt x="758" y="1680"/>
                    <a:pt x="1669" y="2658"/>
                    <a:pt x="2701" y="3523"/>
                  </a:cubicBezTo>
                  <a:cubicBezTo>
                    <a:pt x="2931" y="3727"/>
                    <a:pt x="3227" y="3837"/>
                    <a:pt x="3531" y="3837"/>
                  </a:cubicBezTo>
                  <a:cubicBezTo>
                    <a:pt x="3616" y="3837"/>
                    <a:pt x="3701" y="3829"/>
                    <a:pt x="3786" y="3811"/>
                  </a:cubicBezTo>
                  <a:cubicBezTo>
                    <a:pt x="3882" y="3790"/>
                    <a:pt x="3972" y="3780"/>
                    <a:pt x="4057" y="3780"/>
                  </a:cubicBezTo>
                  <a:cubicBezTo>
                    <a:pt x="4495" y="3780"/>
                    <a:pt x="4794" y="4043"/>
                    <a:pt x="5012" y="4448"/>
                  </a:cubicBezTo>
                  <a:cubicBezTo>
                    <a:pt x="5146" y="4689"/>
                    <a:pt x="5260" y="4950"/>
                    <a:pt x="5394" y="5191"/>
                  </a:cubicBezTo>
                  <a:cubicBezTo>
                    <a:pt x="5706" y="5720"/>
                    <a:pt x="6050" y="5980"/>
                    <a:pt x="6462" y="5980"/>
                  </a:cubicBezTo>
                  <a:cubicBezTo>
                    <a:pt x="6723" y="5980"/>
                    <a:pt x="7012" y="5875"/>
                    <a:pt x="7337" y="5667"/>
                  </a:cubicBezTo>
                  <a:cubicBezTo>
                    <a:pt x="7431" y="5613"/>
                    <a:pt x="7525" y="5553"/>
                    <a:pt x="7619" y="5493"/>
                  </a:cubicBezTo>
                  <a:cubicBezTo>
                    <a:pt x="7726" y="5325"/>
                    <a:pt x="7746" y="5118"/>
                    <a:pt x="7673" y="4937"/>
                  </a:cubicBezTo>
                  <a:cubicBezTo>
                    <a:pt x="7270" y="3798"/>
                    <a:pt x="6822" y="2679"/>
                    <a:pt x="6024" y="1741"/>
                  </a:cubicBezTo>
                  <a:cubicBezTo>
                    <a:pt x="5758" y="1834"/>
                    <a:pt x="5504" y="1878"/>
                    <a:pt x="5259" y="1878"/>
                  </a:cubicBezTo>
                  <a:cubicBezTo>
                    <a:pt x="4697" y="1878"/>
                    <a:pt x="4185" y="1644"/>
                    <a:pt x="3699" y="1238"/>
                  </a:cubicBezTo>
                  <a:cubicBezTo>
                    <a:pt x="3277" y="883"/>
                    <a:pt x="2815" y="568"/>
                    <a:pt x="2359" y="246"/>
                  </a:cubicBezTo>
                  <a:cubicBezTo>
                    <a:pt x="2189" y="127"/>
                    <a:pt x="2003" y="1"/>
                    <a:pt x="1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 flipH="1">
              <a:off x="5561177" y="3002809"/>
              <a:ext cx="193248" cy="126703"/>
            </a:xfrm>
            <a:custGeom>
              <a:avLst/>
              <a:gdLst/>
              <a:ahLst/>
              <a:cxnLst/>
              <a:rect l="l" t="t" r="r" b="b"/>
              <a:pathLst>
                <a:path w="6868" h="4503" extrusionOk="0">
                  <a:moveTo>
                    <a:pt x="2463" y="1"/>
                  </a:moveTo>
                  <a:cubicBezTo>
                    <a:pt x="1839" y="1"/>
                    <a:pt x="1222" y="141"/>
                    <a:pt x="598" y="141"/>
                  </a:cubicBezTo>
                  <a:cubicBezTo>
                    <a:pt x="566" y="141"/>
                    <a:pt x="534" y="141"/>
                    <a:pt x="503" y="140"/>
                  </a:cubicBezTo>
                  <a:cubicBezTo>
                    <a:pt x="495" y="140"/>
                    <a:pt x="487" y="140"/>
                    <a:pt x="479" y="140"/>
                  </a:cubicBezTo>
                  <a:cubicBezTo>
                    <a:pt x="281" y="140"/>
                    <a:pt x="112" y="223"/>
                    <a:pt x="60" y="442"/>
                  </a:cubicBezTo>
                  <a:cubicBezTo>
                    <a:pt x="0" y="710"/>
                    <a:pt x="147" y="877"/>
                    <a:pt x="382" y="944"/>
                  </a:cubicBezTo>
                  <a:cubicBezTo>
                    <a:pt x="931" y="1092"/>
                    <a:pt x="1280" y="1487"/>
                    <a:pt x="1615" y="1896"/>
                  </a:cubicBezTo>
                  <a:cubicBezTo>
                    <a:pt x="2024" y="2398"/>
                    <a:pt x="2540" y="2720"/>
                    <a:pt x="3176" y="2747"/>
                  </a:cubicBezTo>
                  <a:cubicBezTo>
                    <a:pt x="3900" y="2787"/>
                    <a:pt x="4369" y="3129"/>
                    <a:pt x="4677" y="3765"/>
                  </a:cubicBezTo>
                  <a:cubicBezTo>
                    <a:pt x="4865" y="4174"/>
                    <a:pt x="5260" y="4455"/>
                    <a:pt x="5716" y="4502"/>
                  </a:cubicBezTo>
                  <a:cubicBezTo>
                    <a:pt x="6238" y="4107"/>
                    <a:pt x="6794" y="3738"/>
                    <a:pt x="6868" y="2995"/>
                  </a:cubicBezTo>
                  <a:cubicBezTo>
                    <a:pt x="6473" y="2975"/>
                    <a:pt x="6312" y="2673"/>
                    <a:pt x="6151" y="2385"/>
                  </a:cubicBezTo>
                  <a:cubicBezTo>
                    <a:pt x="5984" y="2097"/>
                    <a:pt x="5863" y="1782"/>
                    <a:pt x="5709" y="1487"/>
                  </a:cubicBezTo>
                  <a:cubicBezTo>
                    <a:pt x="5478" y="1044"/>
                    <a:pt x="5298" y="871"/>
                    <a:pt x="4969" y="871"/>
                  </a:cubicBezTo>
                  <a:cubicBezTo>
                    <a:pt x="4841" y="871"/>
                    <a:pt x="4689" y="897"/>
                    <a:pt x="4503" y="944"/>
                  </a:cubicBezTo>
                  <a:cubicBezTo>
                    <a:pt x="4315" y="991"/>
                    <a:pt x="4134" y="1065"/>
                    <a:pt x="3940" y="1092"/>
                  </a:cubicBezTo>
                  <a:cubicBezTo>
                    <a:pt x="3857" y="1105"/>
                    <a:pt x="3780" y="1111"/>
                    <a:pt x="3710" y="1111"/>
                  </a:cubicBezTo>
                  <a:cubicBezTo>
                    <a:pt x="3272" y="1111"/>
                    <a:pt x="3068" y="860"/>
                    <a:pt x="3062" y="335"/>
                  </a:cubicBezTo>
                  <a:cubicBezTo>
                    <a:pt x="3062" y="227"/>
                    <a:pt x="3116" y="114"/>
                    <a:pt x="2988" y="40"/>
                  </a:cubicBezTo>
                  <a:cubicBezTo>
                    <a:pt x="2813" y="12"/>
                    <a:pt x="2637" y="1"/>
                    <a:pt x="2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42"/>
            <p:cNvGrpSpPr/>
            <p:nvPr/>
          </p:nvGrpSpPr>
          <p:grpSpPr>
            <a:xfrm>
              <a:off x="5494043" y="2598320"/>
              <a:ext cx="3649957" cy="2840369"/>
              <a:chOff x="5494043" y="2598320"/>
              <a:chExt cx="3649957" cy="2840369"/>
            </a:xfrm>
          </p:grpSpPr>
          <p:sp>
            <p:nvSpPr>
              <p:cNvPr id="1534" name="Google Shape;1534;p42"/>
              <p:cNvSpPr/>
              <p:nvPr/>
            </p:nvSpPr>
            <p:spPr>
              <a:xfrm flipH="1">
                <a:off x="5514516" y="2616076"/>
                <a:ext cx="3629484" cy="2822613"/>
              </a:xfrm>
              <a:custGeom>
                <a:avLst/>
                <a:gdLst/>
                <a:ahLst/>
                <a:cxnLst/>
                <a:rect l="l" t="t" r="r" b="b"/>
                <a:pathLst>
                  <a:path w="128991" h="100315" extrusionOk="0">
                    <a:moveTo>
                      <a:pt x="99335" y="16062"/>
                    </a:moveTo>
                    <a:cubicBezTo>
                      <a:pt x="99516" y="16471"/>
                      <a:pt x="99207" y="16779"/>
                      <a:pt x="99194" y="17127"/>
                    </a:cubicBezTo>
                    <a:cubicBezTo>
                      <a:pt x="99181" y="17415"/>
                      <a:pt x="99214" y="17570"/>
                      <a:pt x="99529" y="17677"/>
                    </a:cubicBezTo>
                    <a:cubicBezTo>
                      <a:pt x="100702" y="18065"/>
                      <a:pt x="100956" y="18400"/>
                      <a:pt x="100970" y="19593"/>
                    </a:cubicBezTo>
                    <a:cubicBezTo>
                      <a:pt x="100970" y="19895"/>
                      <a:pt x="101090" y="20029"/>
                      <a:pt x="101325" y="20055"/>
                    </a:cubicBezTo>
                    <a:cubicBezTo>
                      <a:pt x="101834" y="20109"/>
                      <a:pt x="102135" y="20203"/>
                      <a:pt x="101961" y="20866"/>
                    </a:cubicBezTo>
                    <a:cubicBezTo>
                      <a:pt x="101854" y="21255"/>
                      <a:pt x="102209" y="21637"/>
                      <a:pt x="102450" y="21985"/>
                    </a:cubicBezTo>
                    <a:cubicBezTo>
                      <a:pt x="102718" y="22374"/>
                      <a:pt x="102993" y="22762"/>
                      <a:pt x="103053" y="23252"/>
                    </a:cubicBezTo>
                    <a:cubicBezTo>
                      <a:pt x="103102" y="23659"/>
                      <a:pt x="103040" y="23836"/>
                      <a:pt x="102793" y="23836"/>
                    </a:cubicBezTo>
                    <a:cubicBezTo>
                      <a:pt x="102702" y="23836"/>
                      <a:pt x="102587" y="23812"/>
                      <a:pt x="102444" y="23767"/>
                    </a:cubicBezTo>
                    <a:cubicBezTo>
                      <a:pt x="102359" y="23740"/>
                      <a:pt x="102270" y="23726"/>
                      <a:pt x="102181" y="23726"/>
                    </a:cubicBezTo>
                    <a:cubicBezTo>
                      <a:pt x="102054" y="23726"/>
                      <a:pt x="101926" y="23755"/>
                      <a:pt x="101807" y="23814"/>
                    </a:cubicBezTo>
                    <a:cubicBezTo>
                      <a:pt x="101633" y="23895"/>
                      <a:pt x="101445" y="23962"/>
                      <a:pt x="101258" y="24009"/>
                    </a:cubicBezTo>
                    <a:cubicBezTo>
                      <a:pt x="101104" y="24047"/>
                      <a:pt x="100973" y="24068"/>
                      <a:pt x="100862" y="24068"/>
                    </a:cubicBezTo>
                    <a:cubicBezTo>
                      <a:pt x="100510" y="24068"/>
                      <a:pt x="100357" y="23861"/>
                      <a:pt x="100286" y="23372"/>
                    </a:cubicBezTo>
                    <a:cubicBezTo>
                      <a:pt x="100259" y="23178"/>
                      <a:pt x="100266" y="22984"/>
                      <a:pt x="100226" y="22789"/>
                    </a:cubicBezTo>
                    <a:cubicBezTo>
                      <a:pt x="100054" y="21995"/>
                      <a:pt x="99732" y="21737"/>
                      <a:pt x="98924" y="21737"/>
                    </a:cubicBezTo>
                    <a:cubicBezTo>
                      <a:pt x="98913" y="21737"/>
                      <a:pt x="98903" y="21737"/>
                      <a:pt x="98892" y="21737"/>
                    </a:cubicBezTo>
                    <a:cubicBezTo>
                      <a:pt x="98784" y="21739"/>
                      <a:pt x="98687" y="21740"/>
                      <a:pt x="98599" y="21740"/>
                    </a:cubicBezTo>
                    <a:cubicBezTo>
                      <a:pt x="97838" y="21740"/>
                      <a:pt x="97791" y="21647"/>
                      <a:pt x="97593" y="20746"/>
                    </a:cubicBezTo>
                    <a:cubicBezTo>
                      <a:pt x="97392" y="19814"/>
                      <a:pt x="96869" y="19077"/>
                      <a:pt x="96232" y="18327"/>
                    </a:cubicBezTo>
                    <a:lnTo>
                      <a:pt x="96232" y="18327"/>
                    </a:lnTo>
                    <a:cubicBezTo>
                      <a:pt x="96369" y="18362"/>
                      <a:pt x="96493" y="18379"/>
                      <a:pt x="96606" y="18379"/>
                    </a:cubicBezTo>
                    <a:cubicBezTo>
                      <a:pt x="97170" y="18379"/>
                      <a:pt x="97464" y="17966"/>
                      <a:pt x="97693" y="17469"/>
                    </a:cubicBezTo>
                    <a:cubicBezTo>
                      <a:pt x="98021" y="16759"/>
                      <a:pt x="98470" y="16196"/>
                      <a:pt x="99335" y="16062"/>
                    </a:cubicBezTo>
                    <a:close/>
                    <a:moveTo>
                      <a:pt x="84587" y="32016"/>
                    </a:moveTo>
                    <a:cubicBezTo>
                      <a:pt x="84781" y="32016"/>
                      <a:pt x="84862" y="32183"/>
                      <a:pt x="84976" y="32297"/>
                    </a:cubicBezTo>
                    <a:cubicBezTo>
                      <a:pt x="85344" y="32656"/>
                      <a:pt x="85748" y="32827"/>
                      <a:pt x="86210" y="32827"/>
                    </a:cubicBezTo>
                    <a:cubicBezTo>
                      <a:pt x="86378" y="32827"/>
                      <a:pt x="86553" y="32804"/>
                      <a:pt x="86738" y="32759"/>
                    </a:cubicBezTo>
                    <a:cubicBezTo>
                      <a:pt x="87013" y="32693"/>
                      <a:pt x="87230" y="32655"/>
                      <a:pt x="87403" y="32655"/>
                    </a:cubicBezTo>
                    <a:cubicBezTo>
                      <a:pt x="87876" y="32655"/>
                      <a:pt x="88022" y="32938"/>
                      <a:pt x="88125" y="33698"/>
                    </a:cubicBezTo>
                    <a:cubicBezTo>
                      <a:pt x="88172" y="34073"/>
                      <a:pt x="88346" y="34160"/>
                      <a:pt x="88661" y="34173"/>
                    </a:cubicBezTo>
                    <a:cubicBezTo>
                      <a:pt x="89317" y="34213"/>
                      <a:pt x="89974" y="34254"/>
                      <a:pt x="90637" y="34301"/>
                    </a:cubicBezTo>
                    <a:cubicBezTo>
                      <a:pt x="90443" y="35540"/>
                      <a:pt x="90490" y="35688"/>
                      <a:pt x="91254" y="36264"/>
                    </a:cubicBezTo>
                    <a:cubicBezTo>
                      <a:pt x="91529" y="35949"/>
                      <a:pt x="91669" y="35493"/>
                      <a:pt x="92105" y="35312"/>
                    </a:cubicBezTo>
                    <a:cubicBezTo>
                      <a:pt x="92493" y="35145"/>
                      <a:pt x="92909" y="35105"/>
                      <a:pt x="93318" y="35024"/>
                    </a:cubicBezTo>
                    <a:cubicBezTo>
                      <a:pt x="93867" y="34910"/>
                      <a:pt x="94350" y="34723"/>
                      <a:pt x="94396" y="34053"/>
                    </a:cubicBezTo>
                    <a:cubicBezTo>
                      <a:pt x="94403" y="33972"/>
                      <a:pt x="94430" y="33892"/>
                      <a:pt x="94530" y="33872"/>
                    </a:cubicBezTo>
                    <a:cubicBezTo>
                      <a:pt x="94550" y="33868"/>
                      <a:pt x="94569" y="33866"/>
                      <a:pt x="94588" y="33866"/>
                    </a:cubicBezTo>
                    <a:cubicBezTo>
                      <a:pt x="94695" y="33866"/>
                      <a:pt x="94793" y="33926"/>
                      <a:pt x="94798" y="34006"/>
                    </a:cubicBezTo>
                    <a:cubicBezTo>
                      <a:pt x="94839" y="34428"/>
                      <a:pt x="95227" y="34562"/>
                      <a:pt x="95509" y="34843"/>
                    </a:cubicBezTo>
                    <a:cubicBezTo>
                      <a:pt x="95254" y="35071"/>
                      <a:pt x="94906" y="35105"/>
                      <a:pt x="94752" y="35373"/>
                    </a:cubicBezTo>
                    <a:cubicBezTo>
                      <a:pt x="94604" y="35641"/>
                      <a:pt x="94450" y="35909"/>
                      <a:pt x="94316" y="36183"/>
                    </a:cubicBezTo>
                    <a:cubicBezTo>
                      <a:pt x="94001" y="36813"/>
                      <a:pt x="93592" y="37289"/>
                      <a:pt x="92829" y="37376"/>
                    </a:cubicBezTo>
                    <a:cubicBezTo>
                      <a:pt x="92406" y="37416"/>
                      <a:pt x="92145" y="37664"/>
                      <a:pt x="91991" y="38086"/>
                    </a:cubicBezTo>
                    <a:cubicBezTo>
                      <a:pt x="91854" y="38449"/>
                      <a:pt x="91731" y="38602"/>
                      <a:pt x="91519" y="38602"/>
                    </a:cubicBezTo>
                    <a:cubicBezTo>
                      <a:pt x="91410" y="38602"/>
                      <a:pt x="91277" y="38561"/>
                      <a:pt x="91107" y="38488"/>
                    </a:cubicBezTo>
                    <a:cubicBezTo>
                      <a:pt x="90826" y="38365"/>
                      <a:pt x="90557" y="38329"/>
                      <a:pt x="90277" y="38329"/>
                    </a:cubicBezTo>
                    <a:cubicBezTo>
                      <a:pt x="90175" y="38329"/>
                      <a:pt x="90072" y="38334"/>
                      <a:pt x="89967" y="38341"/>
                    </a:cubicBezTo>
                    <a:cubicBezTo>
                      <a:pt x="89868" y="38347"/>
                      <a:pt x="89777" y="38350"/>
                      <a:pt x="89692" y="38350"/>
                    </a:cubicBezTo>
                    <a:cubicBezTo>
                      <a:pt x="88996" y="38350"/>
                      <a:pt x="88772" y="38132"/>
                      <a:pt x="88473" y="37349"/>
                    </a:cubicBezTo>
                    <a:cubicBezTo>
                      <a:pt x="88359" y="37068"/>
                      <a:pt x="88272" y="36760"/>
                      <a:pt x="88111" y="36512"/>
                    </a:cubicBezTo>
                    <a:cubicBezTo>
                      <a:pt x="87953" y="36273"/>
                      <a:pt x="87783" y="36158"/>
                      <a:pt x="87602" y="36158"/>
                    </a:cubicBezTo>
                    <a:cubicBezTo>
                      <a:pt x="87437" y="36158"/>
                      <a:pt x="87265" y="36253"/>
                      <a:pt x="87086" y="36438"/>
                    </a:cubicBezTo>
                    <a:cubicBezTo>
                      <a:pt x="87026" y="36498"/>
                      <a:pt x="86979" y="36572"/>
                      <a:pt x="86932" y="36639"/>
                    </a:cubicBezTo>
                    <a:cubicBezTo>
                      <a:pt x="86540" y="37119"/>
                      <a:pt x="86245" y="37351"/>
                      <a:pt x="85894" y="37351"/>
                    </a:cubicBezTo>
                    <a:cubicBezTo>
                      <a:pt x="85633" y="37351"/>
                      <a:pt x="85341" y="37223"/>
                      <a:pt x="84956" y="36974"/>
                    </a:cubicBezTo>
                    <a:cubicBezTo>
                      <a:pt x="84838" y="36896"/>
                      <a:pt x="84745" y="36853"/>
                      <a:pt x="84659" y="36853"/>
                    </a:cubicBezTo>
                    <a:cubicBezTo>
                      <a:pt x="84570" y="36853"/>
                      <a:pt x="84489" y="36901"/>
                      <a:pt x="84399" y="37008"/>
                    </a:cubicBezTo>
                    <a:cubicBezTo>
                      <a:pt x="84326" y="37095"/>
                      <a:pt x="84245" y="37175"/>
                      <a:pt x="84158" y="37242"/>
                    </a:cubicBezTo>
                    <a:cubicBezTo>
                      <a:pt x="83937" y="37421"/>
                      <a:pt x="83806" y="37516"/>
                      <a:pt x="83699" y="37516"/>
                    </a:cubicBezTo>
                    <a:cubicBezTo>
                      <a:pt x="83568" y="37516"/>
                      <a:pt x="83471" y="37376"/>
                      <a:pt x="83287" y="37075"/>
                    </a:cubicBezTo>
                    <a:cubicBezTo>
                      <a:pt x="83099" y="36763"/>
                      <a:pt x="82835" y="36594"/>
                      <a:pt x="82545" y="36594"/>
                    </a:cubicBezTo>
                    <a:cubicBezTo>
                      <a:pt x="82442" y="36594"/>
                      <a:pt x="82336" y="36615"/>
                      <a:pt x="82228" y="36659"/>
                    </a:cubicBezTo>
                    <a:cubicBezTo>
                      <a:pt x="81847" y="36807"/>
                      <a:pt x="81699" y="37155"/>
                      <a:pt x="81773" y="37624"/>
                    </a:cubicBezTo>
                    <a:cubicBezTo>
                      <a:pt x="81813" y="37872"/>
                      <a:pt x="82235" y="38167"/>
                      <a:pt x="81719" y="38374"/>
                    </a:cubicBezTo>
                    <a:cubicBezTo>
                      <a:pt x="81610" y="38416"/>
                      <a:pt x="81497" y="38436"/>
                      <a:pt x="81384" y="38436"/>
                    </a:cubicBezTo>
                    <a:cubicBezTo>
                      <a:pt x="81083" y="38436"/>
                      <a:pt x="80789" y="38291"/>
                      <a:pt x="80614" y="38033"/>
                    </a:cubicBezTo>
                    <a:cubicBezTo>
                      <a:pt x="80533" y="37885"/>
                      <a:pt x="80473" y="37731"/>
                      <a:pt x="80433" y="37570"/>
                    </a:cubicBezTo>
                    <a:cubicBezTo>
                      <a:pt x="80255" y="37006"/>
                      <a:pt x="80147" y="36785"/>
                      <a:pt x="79863" y="36785"/>
                    </a:cubicBezTo>
                    <a:cubicBezTo>
                      <a:pt x="79709" y="36785"/>
                      <a:pt x="79504" y="36850"/>
                      <a:pt x="79207" y="36961"/>
                    </a:cubicBezTo>
                    <a:cubicBezTo>
                      <a:pt x="79199" y="36963"/>
                      <a:pt x="79191" y="36964"/>
                      <a:pt x="79183" y="36964"/>
                    </a:cubicBezTo>
                    <a:cubicBezTo>
                      <a:pt x="79140" y="36964"/>
                      <a:pt x="79087" y="36937"/>
                      <a:pt x="79019" y="36920"/>
                    </a:cubicBezTo>
                    <a:cubicBezTo>
                      <a:pt x="79267" y="36123"/>
                      <a:pt x="79789" y="35574"/>
                      <a:pt x="80527" y="35239"/>
                    </a:cubicBezTo>
                    <a:cubicBezTo>
                      <a:pt x="81063" y="34991"/>
                      <a:pt x="81518" y="34763"/>
                      <a:pt x="81478" y="34046"/>
                    </a:cubicBezTo>
                    <a:cubicBezTo>
                      <a:pt x="81461" y="33754"/>
                      <a:pt x="81670" y="33622"/>
                      <a:pt x="81919" y="33622"/>
                    </a:cubicBezTo>
                    <a:cubicBezTo>
                      <a:pt x="81967" y="33622"/>
                      <a:pt x="82017" y="33627"/>
                      <a:pt x="82068" y="33637"/>
                    </a:cubicBezTo>
                    <a:cubicBezTo>
                      <a:pt x="82275" y="33671"/>
                      <a:pt x="82476" y="33805"/>
                      <a:pt x="82677" y="33899"/>
                    </a:cubicBezTo>
                    <a:cubicBezTo>
                      <a:pt x="82889" y="33995"/>
                      <a:pt x="83072" y="34046"/>
                      <a:pt x="83233" y="34046"/>
                    </a:cubicBezTo>
                    <a:cubicBezTo>
                      <a:pt x="83542" y="34046"/>
                      <a:pt x="83770" y="33859"/>
                      <a:pt x="83964" y="33450"/>
                    </a:cubicBezTo>
                    <a:cubicBezTo>
                      <a:pt x="84131" y="33101"/>
                      <a:pt x="84225" y="32719"/>
                      <a:pt x="84352" y="32351"/>
                    </a:cubicBezTo>
                    <a:cubicBezTo>
                      <a:pt x="84386" y="32210"/>
                      <a:pt x="84466" y="32096"/>
                      <a:pt x="84587" y="32016"/>
                    </a:cubicBezTo>
                    <a:close/>
                    <a:moveTo>
                      <a:pt x="68613" y="47919"/>
                    </a:moveTo>
                    <a:cubicBezTo>
                      <a:pt x="68641" y="47919"/>
                      <a:pt x="68670" y="47920"/>
                      <a:pt x="68700" y="47923"/>
                    </a:cubicBezTo>
                    <a:cubicBezTo>
                      <a:pt x="69136" y="47963"/>
                      <a:pt x="69538" y="48164"/>
                      <a:pt x="69772" y="48506"/>
                    </a:cubicBezTo>
                    <a:cubicBezTo>
                      <a:pt x="69933" y="48747"/>
                      <a:pt x="70174" y="48928"/>
                      <a:pt x="70456" y="49008"/>
                    </a:cubicBezTo>
                    <a:cubicBezTo>
                      <a:pt x="71146" y="49243"/>
                      <a:pt x="71608" y="49712"/>
                      <a:pt x="71602" y="50482"/>
                    </a:cubicBezTo>
                    <a:cubicBezTo>
                      <a:pt x="71602" y="50837"/>
                      <a:pt x="71776" y="50978"/>
                      <a:pt x="72064" y="51065"/>
                    </a:cubicBezTo>
                    <a:cubicBezTo>
                      <a:pt x="72755" y="51280"/>
                      <a:pt x="73451" y="51412"/>
                      <a:pt x="74165" y="51412"/>
                    </a:cubicBezTo>
                    <a:cubicBezTo>
                      <a:pt x="74343" y="51412"/>
                      <a:pt x="74523" y="51404"/>
                      <a:pt x="74704" y="51387"/>
                    </a:cubicBezTo>
                    <a:cubicBezTo>
                      <a:pt x="74832" y="51372"/>
                      <a:pt x="74975" y="51312"/>
                      <a:pt x="75102" y="51312"/>
                    </a:cubicBezTo>
                    <a:cubicBezTo>
                      <a:pt x="75208" y="51312"/>
                      <a:pt x="75303" y="51354"/>
                      <a:pt x="75367" y="51501"/>
                    </a:cubicBezTo>
                    <a:cubicBezTo>
                      <a:pt x="75508" y="51802"/>
                      <a:pt x="75421" y="52104"/>
                      <a:pt x="75226" y="52365"/>
                    </a:cubicBezTo>
                    <a:cubicBezTo>
                      <a:pt x="75050" y="52594"/>
                      <a:pt x="74821" y="52740"/>
                      <a:pt x="74529" y="52740"/>
                    </a:cubicBezTo>
                    <a:cubicBezTo>
                      <a:pt x="74523" y="52740"/>
                      <a:pt x="74516" y="52740"/>
                      <a:pt x="74510" y="52740"/>
                    </a:cubicBezTo>
                    <a:cubicBezTo>
                      <a:pt x="74493" y="52740"/>
                      <a:pt x="74476" y="52739"/>
                      <a:pt x="74460" y="52739"/>
                    </a:cubicBezTo>
                    <a:cubicBezTo>
                      <a:pt x="74013" y="52739"/>
                      <a:pt x="73906" y="53010"/>
                      <a:pt x="73900" y="53424"/>
                    </a:cubicBezTo>
                    <a:cubicBezTo>
                      <a:pt x="73886" y="53993"/>
                      <a:pt x="74034" y="54523"/>
                      <a:pt x="74255" y="55106"/>
                    </a:cubicBezTo>
                    <a:cubicBezTo>
                      <a:pt x="73297" y="55286"/>
                      <a:pt x="73062" y="55608"/>
                      <a:pt x="73156" y="56506"/>
                    </a:cubicBezTo>
                    <a:cubicBezTo>
                      <a:pt x="73243" y="57444"/>
                      <a:pt x="73451" y="58375"/>
                      <a:pt x="73437" y="59333"/>
                    </a:cubicBezTo>
                    <a:cubicBezTo>
                      <a:pt x="73431" y="59729"/>
                      <a:pt x="73370" y="60111"/>
                      <a:pt x="73169" y="60452"/>
                    </a:cubicBezTo>
                    <a:cubicBezTo>
                      <a:pt x="73015" y="60727"/>
                      <a:pt x="72781" y="60935"/>
                      <a:pt x="72493" y="61056"/>
                    </a:cubicBezTo>
                    <a:cubicBezTo>
                      <a:pt x="72361" y="61106"/>
                      <a:pt x="72246" y="61132"/>
                      <a:pt x="72143" y="61132"/>
                    </a:cubicBezTo>
                    <a:cubicBezTo>
                      <a:pt x="71915" y="61132"/>
                      <a:pt x="71745" y="61004"/>
                      <a:pt x="71588" y="60727"/>
                    </a:cubicBezTo>
                    <a:cubicBezTo>
                      <a:pt x="71287" y="60211"/>
                      <a:pt x="71200" y="59602"/>
                      <a:pt x="71360" y="59032"/>
                    </a:cubicBezTo>
                    <a:cubicBezTo>
                      <a:pt x="71508" y="58489"/>
                      <a:pt x="71648" y="57953"/>
                      <a:pt x="71816" y="57424"/>
                    </a:cubicBezTo>
                    <a:cubicBezTo>
                      <a:pt x="72104" y="56513"/>
                      <a:pt x="71849" y="55776"/>
                      <a:pt x="71126" y="55186"/>
                    </a:cubicBezTo>
                    <a:cubicBezTo>
                      <a:pt x="70992" y="55085"/>
                      <a:pt x="70851" y="54992"/>
                      <a:pt x="70724" y="54884"/>
                    </a:cubicBezTo>
                    <a:cubicBezTo>
                      <a:pt x="70349" y="54576"/>
                      <a:pt x="70127" y="54221"/>
                      <a:pt x="70375" y="53719"/>
                    </a:cubicBezTo>
                    <a:cubicBezTo>
                      <a:pt x="70630" y="53216"/>
                      <a:pt x="70449" y="52807"/>
                      <a:pt x="70094" y="52432"/>
                    </a:cubicBezTo>
                    <a:cubicBezTo>
                      <a:pt x="69457" y="51769"/>
                      <a:pt x="68821" y="51099"/>
                      <a:pt x="68198" y="50422"/>
                    </a:cubicBezTo>
                    <a:cubicBezTo>
                      <a:pt x="68084" y="50301"/>
                      <a:pt x="67816" y="50120"/>
                      <a:pt x="68131" y="49980"/>
                    </a:cubicBezTo>
                    <a:cubicBezTo>
                      <a:pt x="68493" y="49819"/>
                      <a:pt x="68379" y="49604"/>
                      <a:pt x="68278" y="49377"/>
                    </a:cubicBezTo>
                    <a:cubicBezTo>
                      <a:pt x="68191" y="49169"/>
                      <a:pt x="68064" y="48981"/>
                      <a:pt x="67997" y="48767"/>
                    </a:cubicBezTo>
                    <a:cubicBezTo>
                      <a:pt x="67851" y="48286"/>
                      <a:pt x="68130" y="47919"/>
                      <a:pt x="68613" y="47919"/>
                    </a:cubicBezTo>
                    <a:close/>
                    <a:moveTo>
                      <a:pt x="80131" y="99662"/>
                    </a:moveTo>
                    <a:cubicBezTo>
                      <a:pt x="80131" y="99669"/>
                      <a:pt x="80131" y="99676"/>
                      <a:pt x="80131" y="99684"/>
                    </a:cubicBezTo>
                    <a:lnTo>
                      <a:pt x="80138" y="99664"/>
                    </a:lnTo>
                    <a:cubicBezTo>
                      <a:pt x="80136" y="99663"/>
                      <a:pt x="80133" y="99662"/>
                      <a:pt x="80131" y="99662"/>
                    </a:cubicBezTo>
                    <a:close/>
                    <a:moveTo>
                      <a:pt x="79464" y="99830"/>
                    </a:moveTo>
                    <a:cubicBezTo>
                      <a:pt x="79463" y="99833"/>
                      <a:pt x="79462" y="99835"/>
                      <a:pt x="79461" y="99838"/>
                    </a:cubicBezTo>
                    <a:lnTo>
                      <a:pt x="79468" y="99831"/>
                    </a:lnTo>
                    <a:cubicBezTo>
                      <a:pt x="79467" y="99831"/>
                      <a:pt x="79466" y="99831"/>
                      <a:pt x="79464" y="99830"/>
                    </a:cubicBezTo>
                    <a:close/>
                    <a:moveTo>
                      <a:pt x="78796" y="99994"/>
                    </a:moveTo>
                    <a:cubicBezTo>
                      <a:pt x="78794" y="99998"/>
                      <a:pt x="78793" y="100002"/>
                      <a:pt x="78791" y="100005"/>
                    </a:cubicBezTo>
                    <a:lnTo>
                      <a:pt x="78811" y="99999"/>
                    </a:lnTo>
                    <a:cubicBezTo>
                      <a:pt x="78806" y="99997"/>
                      <a:pt x="78801" y="99996"/>
                      <a:pt x="78796" y="99994"/>
                    </a:cubicBezTo>
                    <a:close/>
                    <a:moveTo>
                      <a:pt x="114806" y="1"/>
                    </a:moveTo>
                    <a:cubicBezTo>
                      <a:pt x="113747" y="276"/>
                      <a:pt x="112823" y="805"/>
                      <a:pt x="111965" y="1462"/>
                    </a:cubicBezTo>
                    <a:cubicBezTo>
                      <a:pt x="111885" y="1515"/>
                      <a:pt x="111851" y="1643"/>
                      <a:pt x="111797" y="1736"/>
                    </a:cubicBezTo>
                    <a:cubicBezTo>
                      <a:pt x="112065" y="2125"/>
                      <a:pt x="112474" y="2185"/>
                      <a:pt x="112903" y="2212"/>
                    </a:cubicBezTo>
                    <a:cubicBezTo>
                      <a:pt x="113231" y="2239"/>
                      <a:pt x="113573" y="2199"/>
                      <a:pt x="113915" y="2453"/>
                    </a:cubicBezTo>
                    <a:cubicBezTo>
                      <a:pt x="113238" y="3572"/>
                      <a:pt x="113868" y="4303"/>
                      <a:pt x="114719" y="4953"/>
                    </a:cubicBezTo>
                    <a:cubicBezTo>
                      <a:pt x="115382" y="5455"/>
                      <a:pt x="115858" y="6045"/>
                      <a:pt x="116045" y="6902"/>
                    </a:cubicBezTo>
                    <a:cubicBezTo>
                      <a:pt x="116271" y="7933"/>
                      <a:pt x="116972" y="8478"/>
                      <a:pt x="117940" y="8478"/>
                    </a:cubicBezTo>
                    <a:cubicBezTo>
                      <a:pt x="118093" y="8478"/>
                      <a:pt x="118252" y="8464"/>
                      <a:pt x="118417" y="8437"/>
                    </a:cubicBezTo>
                    <a:cubicBezTo>
                      <a:pt x="118493" y="8426"/>
                      <a:pt x="118561" y="8418"/>
                      <a:pt x="118621" y="8418"/>
                    </a:cubicBezTo>
                    <a:cubicBezTo>
                      <a:pt x="118810" y="8418"/>
                      <a:pt x="118918" y="8492"/>
                      <a:pt x="118933" y="8752"/>
                    </a:cubicBezTo>
                    <a:cubicBezTo>
                      <a:pt x="118987" y="9516"/>
                      <a:pt x="119201" y="10233"/>
                      <a:pt x="119456" y="10943"/>
                    </a:cubicBezTo>
                    <a:cubicBezTo>
                      <a:pt x="119483" y="11017"/>
                      <a:pt x="119443" y="11097"/>
                      <a:pt x="119416" y="11264"/>
                    </a:cubicBezTo>
                    <a:cubicBezTo>
                      <a:pt x="119054" y="10849"/>
                      <a:pt x="118618" y="10708"/>
                      <a:pt x="118136" y="10648"/>
                    </a:cubicBezTo>
                    <a:cubicBezTo>
                      <a:pt x="117734" y="10614"/>
                      <a:pt x="117392" y="10353"/>
                      <a:pt x="117245" y="9978"/>
                    </a:cubicBezTo>
                    <a:cubicBezTo>
                      <a:pt x="117030" y="9462"/>
                      <a:pt x="116635" y="9120"/>
                      <a:pt x="116153" y="8872"/>
                    </a:cubicBezTo>
                    <a:cubicBezTo>
                      <a:pt x="115563" y="8557"/>
                      <a:pt x="115114" y="8135"/>
                      <a:pt x="114980" y="7432"/>
                    </a:cubicBezTo>
                    <a:cubicBezTo>
                      <a:pt x="114900" y="7010"/>
                      <a:pt x="114598" y="6768"/>
                      <a:pt x="114210" y="6621"/>
                    </a:cubicBezTo>
                    <a:cubicBezTo>
                      <a:pt x="113921" y="6514"/>
                      <a:pt x="113627" y="6420"/>
                      <a:pt x="113345" y="6306"/>
                    </a:cubicBezTo>
                    <a:cubicBezTo>
                      <a:pt x="112903" y="6125"/>
                      <a:pt x="112561" y="5830"/>
                      <a:pt x="112521" y="5335"/>
                    </a:cubicBezTo>
                    <a:cubicBezTo>
                      <a:pt x="112467" y="4604"/>
                      <a:pt x="112052" y="4169"/>
                      <a:pt x="111462" y="3840"/>
                    </a:cubicBezTo>
                    <a:cubicBezTo>
                      <a:pt x="111054" y="3613"/>
                      <a:pt x="110678" y="3311"/>
                      <a:pt x="110230" y="3157"/>
                    </a:cubicBezTo>
                    <a:cubicBezTo>
                      <a:pt x="109720" y="3438"/>
                      <a:pt x="109251" y="3767"/>
                      <a:pt x="108943" y="4276"/>
                    </a:cubicBezTo>
                    <a:lnTo>
                      <a:pt x="110216" y="4705"/>
                    </a:lnTo>
                    <a:cubicBezTo>
                      <a:pt x="110900" y="4933"/>
                      <a:pt x="111369" y="5361"/>
                      <a:pt x="111516" y="6098"/>
                    </a:cubicBezTo>
                    <a:cubicBezTo>
                      <a:pt x="111543" y="6232"/>
                      <a:pt x="111590" y="6366"/>
                      <a:pt x="111623" y="6500"/>
                    </a:cubicBezTo>
                    <a:cubicBezTo>
                      <a:pt x="111744" y="6943"/>
                      <a:pt x="111985" y="7237"/>
                      <a:pt x="112488" y="7271"/>
                    </a:cubicBezTo>
                    <a:cubicBezTo>
                      <a:pt x="112910" y="7298"/>
                      <a:pt x="113225" y="7485"/>
                      <a:pt x="113339" y="7941"/>
                    </a:cubicBezTo>
                    <a:cubicBezTo>
                      <a:pt x="113419" y="8256"/>
                      <a:pt x="113640" y="8470"/>
                      <a:pt x="113942" y="8598"/>
                    </a:cubicBezTo>
                    <a:cubicBezTo>
                      <a:pt x="114498" y="8832"/>
                      <a:pt x="114826" y="9261"/>
                      <a:pt x="114940" y="9844"/>
                    </a:cubicBezTo>
                    <a:cubicBezTo>
                      <a:pt x="115067" y="10514"/>
                      <a:pt x="115483" y="10836"/>
                      <a:pt x="116139" y="10943"/>
                    </a:cubicBezTo>
                    <a:cubicBezTo>
                      <a:pt x="116468" y="10996"/>
                      <a:pt x="116789" y="11084"/>
                      <a:pt x="117097" y="11218"/>
                    </a:cubicBezTo>
                    <a:cubicBezTo>
                      <a:pt x="117969" y="11593"/>
                      <a:pt x="118417" y="12290"/>
                      <a:pt x="118538" y="13221"/>
                    </a:cubicBezTo>
                    <a:cubicBezTo>
                      <a:pt x="118568" y="13459"/>
                      <a:pt x="118488" y="13582"/>
                      <a:pt x="118329" y="13582"/>
                    </a:cubicBezTo>
                    <a:cubicBezTo>
                      <a:pt x="118277" y="13582"/>
                      <a:pt x="118217" y="13569"/>
                      <a:pt x="118149" y="13543"/>
                    </a:cubicBezTo>
                    <a:cubicBezTo>
                      <a:pt x="117258" y="13214"/>
                      <a:pt x="116327" y="13007"/>
                      <a:pt x="115382" y="12926"/>
                    </a:cubicBezTo>
                    <a:cubicBezTo>
                      <a:pt x="114940" y="12879"/>
                      <a:pt x="114672" y="12591"/>
                      <a:pt x="114585" y="12176"/>
                    </a:cubicBezTo>
                    <a:cubicBezTo>
                      <a:pt x="114457" y="11499"/>
                      <a:pt x="114035" y="11184"/>
                      <a:pt x="113399" y="11063"/>
                    </a:cubicBezTo>
                    <a:cubicBezTo>
                      <a:pt x="112715" y="10929"/>
                      <a:pt x="112313" y="10494"/>
                      <a:pt x="112186" y="9837"/>
                    </a:cubicBezTo>
                    <a:cubicBezTo>
                      <a:pt x="112025" y="9026"/>
                      <a:pt x="111596" y="8604"/>
                      <a:pt x="110752" y="8450"/>
                    </a:cubicBezTo>
                    <a:cubicBezTo>
                      <a:pt x="109613" y="8243"/>
                      <a:pt x="108809" y="7526"/>
                      <a:pt x="108347" y="6447"/>
                    </a:cubicBezTo>
                    <a:cubicBezTo>
                      <a:pt x="108213" y="6132"/>
                      <a:pt x="108159" y="5730"/>
                      <a:pt x="107703" y="5663"/>
                    </a:cubicBezTo>
                    <a:cubicBezTo>
                      <a:pt x="107248" y="5804"/>
                      <a:pt x="106899" y="6045"/>
                      <a:pt x="106826" y="6554"/>
                    </a:cubicBezTo>
                    <a:cubicBezTo>
                      <a:pt x="107697" y="6681"/>
                      <a:pt x="107797" y="6768"/>
                      <a:pt x="107945" y="7613"/>
                    </a:cubicBezTo>
                    <a:cubicBezTo>
                      <a:pt x="108045" y="8222"/>
                      <a:pt x="108179" y="8819"/>
                      <a:pt x="108682" y="9248"/>
                    </a:cubicBezTo>
                    <a:cubicBezTo>
                      <a:pt x="108997" y="9522"/>
                      <a:pt x="109385" y="9703"/>
                      <a:pt x="109801" y="9770"/>
                    </a:cubicBezTo>
                    <a:cubicBezTo>
                      <a:pt x="110431" y="9877"/>
                      <a:pt x="110424" y="9884"/>
                      <a:pt x="110424" y="10547"/>
                    </a:cubicBezTo>
                    <a:lnTo>
                      <a:pt x="110424" y="10963"/>
                    </a:lnTo>
                    <a:cubicBezTo>
                      <a:pt x="110424" y="11620"/>
                      <a:pt x="110739" y="12229"/>
                      <a:pt x="111275" y="12611"/>
                    </a:cubicBezTo>
                    <a:cubicBezTo>
                      <a:pt x="111563" y="12819"/>
                      <a:pt x="111844" y="13040"/>
                      <a:pt x="112112" y="13281"/>
                    </a:cubicBezTo>
                    <a:cubicBezTo>
                      <a:pt x="112488" y="13650"/>
                      <a:pt x="112488" y="13737"/>
                      <a:pt x="112374" y="14414"/>
                    </a:cubicBezTo>
                    <a:cubicBezTo>
                      <a:pt x="112370" y="14414"/>
                      <a:pt x="112366" y="14414"/>
                      <a:pt x="112362" y="14414"/>
                    </a:cubicBezTo>
                    <a:cubicBezTo>
                      <a:pt x="112185" y="14414"/>
                      <a:pt x="112037" y="14189"/>
                      <a:pt x="111859" y="14189"/>
                    </a:cubicBezTo>
                    <a:cubicBezTo>
                      <a:pt x="111794" y="14189"/>
                      <a:pt x="111726" y="14219"/>
                      <a:pt x="111650" y="14300"/>
                    </a:cubicBezTo>
                    <a:cubicBezTo>
                      <a:pt x="111429" y="14528"/>
                      <a:pt x="111429" y="14802"/>
                      <a:pt x="111543" y="15077"/>
                    </a:cubicBezTo>
                    <a:cubicBezTo>
                      <a:pt x="111952" y="16055"/>
                      <a:pt x="111791" y="16973"/>
                      <a:pt x="111342" y="17898"/>
                    </a:cubicBezTo>
                    <a:cubicBezTo>
                      <a:pt x="111034" y="18541"/>
                      <a:pt x="110933" y="19218"/>
                      <a:pt x="111221" y="19921"/>
                    </a:cubicBezTo>
                    <a:cubicBezTo>
                      <a:pt x="111355" y="20250"/>
                      <a:pt x="111328" y="20605"/>
                      <a:pt x="111060" y="20853"/>
                    </a:cubicBezTo>
                    <a:cubicBezTo>
                      <a:pt x="110404" y="21469"/>
                      <a:pt x="109988" y="22186"/>
                      <a:pt x="109995" y="23124"/>
                    </a:cubicBezTo>
                    <a:cubicBezTo>
                      <a:pt x="109754" y="22655"/>
                      <a:pt x="109747" y="22521"/>
                      <a:pt x="109854" y="22052"/>
                    </a:cubicBezTo>
                    <a:cubicBezTo>
                      <a:pt x="110035" y="21315"/>
                      <a:pt x="110035" y="21315"/>
                      <a:pt x="109291" y="21047"/>
                    </a:cubicBezTo>
                    <a:cubicBezTo>
                      <a:pt x="109211" y="21020"/>
                      <a:pt x="109144" y="20987"/>
                      <a:pt x="109057" y="20967"/>
                    </a:cubicBezTo>
                    <a:cubicBezTo>
                      <a:pt x="108769" y="20880"/>
                      <a:pt x="108749" y="20712"/>
                      <a:pt x="108889" y="20464"/>
                    </a:cubicBezTo>
                    <a:cubicBezTo>
                      <a:pt x="109486" y="19426"/>
                      <a:pt x="109526" y="18347"/>
                      <a:pt x="109077" y="17248"/>
                    </a:cubicBezTo>
                    <a:cubicBezTo>
                      <a:pt x="108997" y="17054"/>
                      <a:pt x="109070" y="16987"/>
                      <a:pt x="109218" y="16853"/>
                    </a:cubicBezTo>
                    <a:cubicBezTo>
                      <a:pt x="109626" y="16497"/>
                      <a:pt x="109633" y="16296"/>
                      <a:pt x="109338" y="15868"/>
                    </a:cubicBezTo>
                    <a:cubicBezTo>
                      <a:pt x="109238" y="15734"/>
                      <a:pt x="109131" y="15606"/>
                      <a:pt x="109010" y="15486"/>
                    </a:cubicBezTo>
                    <a:cubicBezTo>
                      <a:pt x="108534" y="14943"/>
                      <a:pt x="108427" y="14340"/>
                      <a:pt x="108816" y="13717"/>
                    </a:cubicBezTo>
                    <a:cubicBezTo>
                      <a:pt x="109003" y="13429"/>
                      <a:pt x="108970" y="13228"/>
                      <a:pt x="108782" y="12973"/>
                    </a:cubicBezTo>
                    <a:cubicBezTo>
                      <a:pt x="108213" y="12209"/>
                      <a:pt x="107864" y="11305"/>
                      <a:pt x="107784" y="10353"/>
                    </a:cubicBezTo>
                    <a:cubicBezTo>
                      <a:pt x="107757" y="10065"/>
                      <a:pt x="107643" y="9918"/>
                      <a:pt x="107348" y="9844"/>
                    </a:cubicBezTo>
                    <a:cubicBezTo>
                      <a:pt x="106806" y="9710"/>
                      <a:pt x="106491" y="9328"/>
                      <a:pt x="106450" y="8772"/>
                    </a:cubicBezTo>
                    <a:cubicBezTo>
                      <a:pt x="106397" y="8142"/>
                      <a:pt x="106008" y="7921"/>
                      <a:pt x="105452" y="7861"/>
                    </a:cubicBezTo>
                    <a:cubicBezTo>
                      <a:pt x="104903" y="8122"/>
                      <a:pt x="104487" y="8511"/>
                      <a:pt x="104259" y="9080"/>
                    </a:cubicBezTo>
                    <a:cubicBezTo>
                      <a:pt x="104447" y="9717"/>
                      <a:pt x="104849" y="10099"/>
                      <a:pt x="105506" y="10293"/>
                    </a:cubicBezTo>
                    <a:cubicBezTo>
                      <a:pt x="106290" y="10521"/>
                      <a:pt x="106484" y="10909"/>
                      <a:pt x="106102" y="11606"/>
                    </a:cubicBezTo>
                    <a:cubicBezTo>
                      <a:pt x="105606" y="12531"/>
                      <a:pt x="105847" y="13261"/>
                      <a:pt x="106491" y="13978"/>
                    </a:cubicBezTo>
                    <a:cubicBezTo>
                      <a:pt x="106725" y="14239"/>
                      <a:pt x="107027" y="14454"/>
                      <a:pt x="106705" y="14896"/>
                    </a:cubicBezTo>
                    <a:cubicBezTo>
                      <a:pt x="106584" y="15057"/>
                      <a:pt x="106806" y="15358"/>
                      <a:pt x="106913" y="15586"/>
                    </a:cubicBezTo>
                    <a:cubicBezTo>
                      <a:pt x="107188" y="16176"/>
                      <a:pt x="107422" y="16772"/>
                      <a:pt x="107114" y="17429"/>
                    </a:cubicBezTo>
                    <a:cubicBezTo>
                      <a:pt x="107033" y="17583"/>
                      <a:pt x="107067" y="17771"/>
                      <a:pt x="107201" y="17891"/>
                    </a:cubicBezTo>
                    <a:cubicBezTo>
                      <a:pt x="107737" y="18441"/>
                      <a:pt x="107670" y="19111"/>
                      <a:pt x="107569" y="19781"/>
                    </a:cubicBezTo>
                    <a:cubicBezTo>
                      <a:pt x="107476" y="20384"/>
                      <a:pt x="107181" y="20953"/>
                      <a:pt x="107368" y="21590"/>
                    </a:cubicBezTo>
                    <a:cubicBezTo>
                      <a:pt x="107415" y="21757"/>
                      <a:pt x="107275" y="21831"/>
                      <a:pt x="107121" y="21851"/>
                    </a:cubicBezTo>
                    <a:cubicBezTo>
                      <a:pt x="107111" y="21852"/>
                      <a:pt x="107102" y="21853"/>
                      <a:pt x="107092" y="21853"/>
                    </a:cubicBezTo>
                    <a:cubicBezTo>
                      <a:pt x="107047" y="21853"/>
                      <a:pt x="106999" y="21840"/>
                      <a:pt x="106960" y="21818"/>
                    </a:cubicBezTo>
                    <a:cubicBezTo>
                      <a:pt x="106720" y="21667"/>
                      <a:pt x="106492" y="21593"/>
                      <a:pt x="106277" y="21593"/>
                    </a:cubicBezTo>
                    <a:cubicBezTo>
                      <a:pt x="105957" y="21593"/>
                      <a:pt x="105666" y="21756"/>
                      <a:pt x="105405" y="22072"/>
                    </a:cubicBezTo>
                    <a:cubicBezTo>
                      <a:pt x="105084" y="21757"/>
                      <a:pt x="105124" y="21409"/>
                      <a:pt x="105144" y="21081"/>
                    </a:cubicBezTo>
                    <a:cubicBezTo>
                      <a:pt x="105177" y="20511"/>
                      <a:pt x="104983" y="20109"/>
                      <a:pt x="104440" y="19888"/>
                    </a:cubicBezTo>
                    <a:cubicBezTo>
                      <a:pt x="103422" y="19466"/>
                      <a:pt x="103067" y="18689"/>
                      <a:pt x="103831" y="17509"/>
                    </a:cubicBezTo>
                    <a:cubicBezTo>
                      <a:pt x="103891" y="17415"/>
                      <a:pt x="103951" y="17328"/>
                      <a:pt x="104018" y="17235"/>
                    </a:cubicBezTo>
                    <a:cubicBezTo>
                      <a:pt x="104434" y="16591"/>
                      <a:pt x="104434" y="16585"/>
                      <a:pt x="103965" y="16002"/>
                    </a:cubicBezTo>
                    <a:cubicBezTo>
                      <a:pt x="103529" y="15466"/>
                      <a:pt x="103241" y="14863"/>
                      <a:pt x="103295" y="14159"/>
                    </a:cubicBezTo>
                    <a:cubicBezTo>
                      <a:pt x="103321" y="13744"/>
                      <a:pt x="103147" y="13569"/>
                      <a:pt x="102792" y="13429"/>
                    </a:cubicBezTo>
                    <a:cubicBezTo>
                      <a:pt x="102035" y="13127"/>
                      <a:pt x="101566" y="12584"/>
                      <a:pt x="101552" y="11720"/>
                    </a:cubicBezTo>
                    <a:cubicBezTo>
                      <a:pt x="101432" y="11780"/>
                      <a:pt x="101311" y="11854"/>
                      <a:pt x="101211" y="11941"/>
                    </a:cubicBezTo>
                    <a:cubicBezTo>
                      <a:pt x="99207" y="13938"/>
                      <a:pt x="97204" y="15935"/>
                      <a:pt x="95207" y="17931"/>
                    </a:cubicBezTo>
                    <a:cubicBezTo>
                      <a:pt x="95046" y="18092"/>
                      <a:pt x="94879" y="18246"/>
                      <a:pt x="94892" y="18494"/>
                    </a:cubicBezTo>
                    <a:cubicBezTo>
                      <a:pt x="95073" y="18916"/>
                      <a:pt x="95408" y="19211"/>
                      <a:pt x="95716" y="19526"/>
                    </a:cubicBezTo>
                    <a:cubicBezTo>
                      <a:pt x="95924" y="19754"/>
                      <a:pt x="95951" y="19935"/>
                      <a:pt x="95736" y="20169"/>
                    </a:cubicBezTo>
                    <a:cubicBezTo>
                      <a:pt x="95495" y="20437"/>
                      <a:pt x="95200" y="20665"/>
                      <a:pt x="95053" y="21000"/>
                    </a:cubicBezTo>
                    <a:cubicBezTo>
                      <a:pt x="95254" y="21396"/>
                      <a:pt x="95736" y="21489"/>
                      <a:pt x="95938" y="21858"/>
                    </a:cubicBezTo>
                    <a:cubicBezTo>
                      <a:pt x="95898" y="22025"/>
                      <a:pt x="95801" y="22053"/>
                      <a:pt x="95695" y="22053"/>
                    </a:cubicBezTo>
                    <a:cubicBezTo>
                      <a:pt x="95640" y="22053"/>
                      <a:pt x="95582" y="22045"/>
                      <a:pt x="95529" y="22045"/>
                    </a:cubicBezTo>
                    <a:cubicBezTo>
                      <a:pt x="95520" y="22045"/>
                      <a:pt x="95511" y="22045"/>
                      <a:pt x="95502" y="22045"/>
                    </a:cubicBezTo>
                    <a:cubicBezTo>
                      <a:pt x="95116" y="22045"/>
                      <a:pt x="94745" y="22185"/>
                      <a:pt x="94457" y="22441"/>
                    </a:cubicBezTo>
                    <a:cubicBezTo>
                      <a:pt x="94210" y="22659"/>
                      <a:pt x="93952" y="22758"/>
                      <a:pt x="93656" y="22758"/>
                    </a:cubicBezTo>
                    <a:cubicBezTo>
                      <a:pt x="93542" y="22758"/>
                      <a:pt x="93424" y="22743"/>
                      <a:pt x="93298" y="22716"/>
                    </a:cubicBezTo>
                    <a:cubicBezTo>
                      <a:pt x="93158" y="22683"/>
                      <a:pt x="93043" y="22666"/>
                      <a:pt x="92945" y="22666"/>
                    </a:cubicBezTo>
                    <a:cubicBezTo>
                      <a:pt x="92654" y="22666"/>
                      <a:pt x="92515" y="22822"/>
                      <a:pt x="92319" y="23218"/>
                    </a:cubicBezTo>
                    <a:cubicBezTo>
                      <a:pt x="92179" y="23493"/>
                      <a:pt x="92091" y="23788"/>
                      <a:pt x="91951" y="24062"/>
                    </a:cubicBezTo>
                    <a:cubicBezTo>
                      <a:pt x="91712" y="24529"/>
                      <a:pt x="91525" y="24716"/>
                      <a:pt x="91158" y="24716"/>
                    </a:cubicBezTo>
                    <a:cubicBezTo>
                      <a:pt x="91030" y="24716"/>
                      <a:pt x="90880" y="24694"/>
                      <a:pt x="90698" y="24652"/>
                    </a:cubicBezTo>
                    <a:cubicBezTo>
                      <a:pt x="90628" y="24636"/>
                      <a:pt x="90565" y="24629"/>
                      <a:pt x="90509" y="24629"/>
                    </a:cubicBezTo>
                    <a:cubicBezTo>
                      <a:pt x="90273" y="24629"/>
                      <a:pt x="90144" y="24760"/>
                      <a:pt x="90041" y="24987"/>
                    </a:cubicBezTo>
                    <a:cubicBezTo>
                      <a:pt x="89974" y="25141"/>
                      <a:pt x="89927" y="25302"/>
                      <a:pt x="89854" y="25456"/>
                    </a:cubicBezTo>
                    <a:cubicBezTo>
                      <a:pt x="89615" y="25958"/>
                      <a:pt x="89373" y="26176"/>
                      <a:pt x="88966" y="26176"/>
                    </a:cubicBezTo>
                    <a:cubicBezTo>
                      <a:pt x="88824" y="26176"/>
                      <a:pt x="88662" y="26149"/>
                      <a:pt x="88473" y="26099"/>
                    </a:cubicBezTo>
                    <a:cubicBezTo>
                      <a:pt x="88392" y="26076"/>
                      <a:pt x="88316" y="26058"/>
                      <a:pt x="88246" y="26058"/>
                    </a:cubicBezTo>
                    <a:cubicBezTo>
                      <a:pt x="88137" y="26058"/>
                      <a:pt x="88044" y="26100"/>
                      <a:pt x="87971" y="26227"/>
                    </a:cubicBezTo>
                    <a:cubicBezTo>
                      <a:pt x="87649" y="26769"/>
                      <a:pt x="87120" y="26776"/>
                      <a:pt x="86584" y="26776"/>
                    </a:cubicBezTo>
                    <a:cubicBezTo>
                      <a:pt x="86202" y="26803"/>
                      <a:pt x="86021" y="27118"/>
                      <a:pt x="85786" y="27346"/>
                    </a:cubicBezTo>
                    <a:cubicBezTo>
                      <a:pt x="82228" y="30890"/>
                      <a:pt x="78677" y="34441"/>
                      <a:pt x="75133" y="37993"/>
                    </a:cubicBezTo>
                    <a:cubicBezTo>
                      <a:pt x="74938" y="38187"/>
                      <a:pt x="74684" y="38341"/>
                      <a:pt x="74617" y="38636"/>
                    </a:cubicBezTo>
                    <a:cubicBezTo>
                      <a:pt x="74650" y="38639"/>
                      <a:pt x="74683" y="38641"/>
                      <a:pt x="74716" y="38641"/>
                    </a:cubicBezTo>
                    <a:cubicBezTo>
                      <a:pt x="75086" y="38641"/>
                      <a:pt x="75395" y="38441"/>
                      <a:pt x="75709" y="38281"/>
                    </a:cubicBezTo>
                    <a:cubicBezTo>
                      <a:pt x="75930" y="38169"/>
                      <a:pt x="76056" y="38104"/>
                      <a:pt x="76154" y="38104"/>
                    </a:cubicBezTo>
                    <a:cubicBezTo>
                      <a:pt x="76290" y="38104"/>
                      <a:pt x="76370" y="38231"/>
                      <a:pt x="76573" y="38535"/>
                    </a:cubicBezTo>
                    <a:cubicBezTo>
                      <a:pt x="76727" y="38797"/>
                      <a:pt x="76915" y="39038"/>
                      <a:pt x="77123" y="39266"/>
                    </a:cubicBezTo>
                    <a:cubicBezTo>
                      <a:pt x="77397" y="39540"/>
                      <a:pt x="77619" y="39669"/>
                      <a:pt x="77867" y="39669"/>
                    </a:cubicBezTo>
                    <a:cubicBezTo>
                      <a:pt x="78061" y="39669"/>
                      <a:pt x="78272" y="39590"/>
                      <a:pt x="78536" y="39440"/>
                    </a:cubicBezTo>
                    <a:cubicBezTo>
                      <a:pt x="78845" y="39268"/>
                      <a:pt x="79095" y="39179"/>
                      <a:pt x="79308" y="39179"/>
                    </a:cubicBezTo>
                    <a:cubicBezTo>
                      <a:pt x="79668" y="39179"/>
                      <a:pt x="79920" y="39435"/>
                      <a:pt x="80165" y="39983"/>
                    </a:cubicBezTo>
                    <a:cubicBezTo>
                      <a:pt x="80218" y="40110"/>
                      <a:pt x="80265" y="40244"/>
                      <a:pt x="80312" y="40378"/>
                    </a:cubicBezTo>
                    <a:cubicBezTo>
                      <a:pt x="80553" y="41014"/>
                      <a:pt x="81002" y="41376"/>
                      <a:pt x="81686" y="41430"/>
                    </a:cubicBezTo>
                    <a:cubicBezTo>
                      <a:pt x="81739" y="41434"/>
                      <a:pt x="81791" y="41436"/>
                      <a:pt x="81841" y="41436"/>
                    </a:cubicBezTo>
                    <a:cubicBezTo>
                      <a:pt x="82474" y="41436"/>
                      <a:pt x="82951" y="41130"/>
                      <a:pt x="83274" y="40566"/>
                    </a:cubicBezTo>
                    <a:cubicBezTo>
                      <a:pt x="83421" y="40304"/>
                      <a:pt x="83522" y="40023"/>
                      <a:pt x="83696" y="39634"/>
                    </a:cubicBezTo>
                    <a:cubicBezTo>
                      <a:pt x="84218" y="40137"/>
                      <a:pt x="84694" y="40586"/>
                      <a:pt x="85163" y="41041"/>
                    </a:cubicBezTo>
                    <a:cubicBezTo>
                      <a:pt x="85489" y="41356"/>
                      <a:pt x="85639" y="41503"/>
                      <a:pt x="85814" y="41503"/>
                    </a:cubicBezTo>
                    <a:cubicBezTo>
                      <a:pt x="85966" y="41503"/>
                      <a:pt x="86138" y="41391"/>
                      <a:pt x="86463" y="41182"/>
                    </a:cubicBezTo>
                    <a:cubicBezTo>
                      <a:pt x="86719" y="41015"/>
                      <a:pt x="86981" y="40908"/>
                      <a:pt x="87265" y="40908"/>
                    </a:cubicBezTo>
                    <a:cubicBezTo>
                      <a:pt x="87391" y="40908"/>
                      <a:pt x="87520" y="40929"/>
                      <a:pt x="87656" y="40974"/>
                    </a:cubicBezTo>
                    <a:cubicBezTo>
                      <a:pt x="87772" y="41011"/>
                      <a:pt x="87892" y="41091"/>
                      <a:pt x="88039" y="41091"/>
                    </a:cubicBezTo>
                    <a:cubicBezTo>
                      <a:pt x="88104" y="41091"/>
                      <a:pt x="88174" y="41075"/>
                      <a:pt x="88252" y="41035"/>
                    </a:cubicBezTo>
                    <a:cubicBezTo>
                      <a:pt x="88192" y="40827"/>
                      <a:pt x="87904" y="40606"/>
                      <a:pt x="88192" y="40358"/>
                    </a:cubicBezTo>
                    <a:cubicBezTo>
                      <a:pt x="88374" y="40204"/>
                      <a:pt x="88561" y="40112"/>
                      <a:pt x="88772" y="40112"/>
                    </a:cubicBezTo>
                    <a:cubicBezTo>
                      <a:pt x="88856" y="40112"/>
                      <a:pt x="88943" y="40126"/>
                      <a:pt x="89036" y="40157"/>
                    </a:cubicBezTo>
                    <a:cubicBezTo>
                      <a:pt x="89713" y="40385"/>
                      <a:pt x="90021" y="41021"/>
                      <a:pt x="89746" y="41684"/>
                    </a:cubicBezTo>
                    <a:cubicBezTo>
                      <a:pt x="89646" y="41912"/>
                      <a:pt x="89532" y="42133"/>
                      <a:pt x="89391" y="42348"/>
                    </a:cubicBezTo>
                    <a:cubicBezTo>
                      <a:pt x="89057" y="42845"/>
                      <a:pt x="88699" y="43080"/>
                      <a:pt x="88248" y="43080"/>
                    </a:cubicBezTo>
                    <a:cubicBezTo>
                      <a:pt x="88030" y="43080"/>
                      <a:pt x="87791" y="43024"/>
                      <a:pt x="87522" y="42917"/>
                    </a:cubicBezTo>
                    <a:cubicBezTo>
                      <a:pt x="87017" y="42716"/>
                      <a:pt x="86706" y="42593"/>
                      <a:pt x="86492" y="42593"/>
                    </a:cubicBezTo>
                    <a:cubicBezTo>
                      <a:pt x="86149" y="42593"/>
                      <a:pt x="86054" y="42910"/>
                      <a:pt x="85806" y="43735"/>
                    </a:cubicBezTo>
                    <a:cubicBezTo>
                      <a:pt x="85636" y="44312"/>
                      <a:pt x="85342" y="44618"/>
                      <a:pt x="84998" y="44618"/>
                    </a:cubicBezTo>
                    <a:cubicBezTo>
                      <a:pt x="84747" y="44618"/>
                      <a:pt x="84469" y="44456"/>
                      <a:pt x="84192" y="44117"/>
                    </a:cubicBezTo>
                    <a:cubicBezTo>
                      <a:pt x="83779" y="43615"/>
                      <a:pt x="83355" y="43367"/>
                      <a:pt x="82792" y="43367"/>
                    </a:cubicBezTo>
                    <a:cubicBezTo>
                      <a:pt x="82642" y="43367"/>
                      <a:pt x="82481" y="43385"/>
                      <a:pt x="82309" y="43420"/>
                    </a:cubicBezTo>
                    <a:cubicBezTo>
                      <a:pt x="82180" y="43447"/>
                      <a:pt x="82052" y="43459"/>
                      <a:pt x="81926" y="43459"/>
                    </a:cubicBezTo>
                    <a:cubicBezTo>
                      <a:pt x="81387" y="43459"/>
                      <a:pt x="80873" y="43233"/>
                      <a:pt x="80406" y="42924"/>
                    </a:cubicBezTo>
                    <a:cubicBezTo>
                      <a:pt x="80205" y="42790"/>
                      <a:pt x="80011" y="42623"/>
                      <a:pt x="79769" y="42442"/>
                    </a:cubicBezTo>
                    <a:cubicBezTo>
                      <a:pt x="79454" y="42710"/>
                      <a:pt x="79233" y="43071"/>
                      <a:pt x="78838" y="43239"/>
                    </a:cubicBezTo>
                    <a:cubicBezTo>
                      <a:pt x="78642" y="43318"/>
                      <a:pt x="78478" y="43360"/>
                      <a:pt x="78340" y="43360"/>
                    </a:cubicBezTo>
                    <a:cubicBezTo>
                      <a:pt x="78025" y="43360"/>
                      <a:pt x="77852" y="43145"/>
                      <a:pt x="77773" y="42683"/>
                    </a:cubicBezTo>
                    <a:cubicBezTo>
                      <a:pt x="77746" y="42542"/>
                      <a:pt x="77732" y="42401"/>
                      <a:pt x="77719" y="42267"/>
                    </a:cubicBezTo>
                    <a:cubicBezTo>
                      <a:pt x="77686" y="41865"/>
                      <a:pt x="77471" y="41664"/>
                      <a:pt x="77062" y="41664"/>
                    </a:cubicBezTo>
                    <a:cubicBezTo>
                      <a:pt x="76754" y="41664"/>
                      <a:pt x="76453" y="41664"/>
                      <a:pt x="76144" y="41644"/>
                    </a:cubicBezTo>
                    <a:cubicBezTo>
                      <a:pt x="75575" y="41611"/>
                      <a:pt x="75468" y="41544"/>
                      <a:pt x="75568" y="41008"/>
                    </a:cubicBezTo>
                    <a:cubicBezTo>
                      <a:pt x="75662" y="40465"/>
                      <a:pt x="75501" y="40324"/>
                      <a:pt x="74992" y="40291"/>
                    </a:cubicBezTo>
                    <a:cubicBezTo>
                      <a:pt x="74483" y="40251"/>
                      <a:pt x="74074" y="39916"/>
                      <a:pt x="73632" y="39688"/>
                    </a:cubicBezTo>
                    <a:cubicBezTo>
                      <a:pt x="73491" y="39688"/>
                      <a:pt x="73357" y="39748"/>
                      <a:pt x="73263" y="39855"/>
                    </a:cubicBezTo>
                    <a:cubicBezTo>
                      <a:pt x="72278" y="40834"/>
                      <a:pt x="71293" y="41812"/>
                      <a:pt x="70315" y="42797"/>
                    </a:cubicBezTo>
                    <a:cubicBezTo>
                      <a:pt x="70174" y="42937"/>
                      <a:pt x="70067" y="43098"/>
                      <a:pt x="70094" y="43313"/>
                    </a:cubicBezTo>
                    <a:cubicBezTo>
                      <a:pt x="71052" y="44164"/>
                      <a:pt x="72077" y="44934"/>
                      <a:pt x="73169" y="45604"/>
                    </a:cubicBezTo>
                    <a:cubicBezTo>
                      <a:pt x="73592" y="45865"/>
                      <a:pt x="74026" y="46035"/>
                      <a:pt x="74454" y="46035"/>
                    </a:cubicBezTo>
                    <a:cubicBezTo>
                      <a:pt x="74873" y="46035"/>
                      <a:pt x="75287" y="45872"/>
                      <a:pt x="75682" y="45470"/>
                    </a:cubicBezTo>
                    <a:cubicBezTo>
                      <a:pt x="75759" y="45390"/>
                      <a:pt x="75830" y="45357"/>
                      <a:pt x="75896" y="45357"/>
                    </a:cubicBezTo>
                    <a:cubicBezTo>
                      <a:pt x="75991" y="45357"/>
                      <a:pt x="76078" y="45425"/>
                      <a:pt x="76165" y="45524"/>
                    </a:cubicBezTo>
                    <a:cubicBezTo>
                      <a:pt x="76332" y="45711"/>
                      <a:pt x="76500" y="45906"/>
                      <a:pt x="76680" y="46080"/>
                    </a:cubicBezTo>
                    <a:cubicBezTo>
                      <a:pt x="77090" y="46467"/>
                      <a:pt x="77490" y="46661"/>
                      <a:pt x="77861" y="46661"/>
                    </a:cubicBezTo>
                    <a:cubicBezTo>
                      <a:pt x="78357" y="46661"/>
                      <a:pt x="78801" y="46313"/>
                      <a:pt x="79146" y="45611"/>
                    </a:cubicBezTo>
                    <a:cubicBezTo>
                      <a:pt x="79521" y="45879"/>
                      <a:pt x="79763" y="46241"/>
                      <a:pt x="80064" y="46562"/>
                    </a:cubicBezTo>
                    <a:cubicBezTo>
                      <a:pt x="80372" y="46884"/>
                      <a:pt x="80661" y="47232"/>
                      <a:pt x="80982" y="47541"/>
                    </a:cubicBezTo>
                    <a:cubicBezTo>
                      <a:pt x="81159" y="47714"/>
                      <a:pt x="81294" y="47800"/>
                      <a:pt x="81432" y="47800"/>
                    </a:cubicBezTo>
                    <a:cubicBezTo>
                      <a:pt x="81570" y="47800"/>
                      <a:pt x="81712" y="47712"/>
                      <a:pt x="81900" y="47541"/>
                    </a:cubicBezTo>
                    <a:cubicBezTo>
                      <a:pt x="82094" y="47373"/>
                      <a:pt x="82269" y="47192"/>
                      <a:pt x="82423" y="46998"/>
                    </a:cubicBezTo>
                    <a:cubicBezTo>
                      <a:pt x="82750" y="46550"/>
                      <a:pt x="83157" y="46372"/>
                      <a:pt x="83649" y="46372"/>
                    </a:cubicBezTo>
                    <a:cubicBezTo>
                      <a:pt x="83841" y="46372"/>
                      <a:pt x="84047" y="46400"/>
                      <a:pt x="84265" y="46449"/>
                    </a:cubicBezTo>
                    <a:cubicBezTo>
                      <a:pt x="83964" y="47387"/>
                      <a:pt x="83455" y="48244"/>
                      <a:pt x="82764" y="48954"/>
                    </a:cubicBezTo>
                    <a:cubicBezTo>
                      <a:pt x="82569" y="49158"/>
                      <a:pt x="82341" y="49230"/>
                      <a:pt x="82095" y="49230"/>
                    </a:cubicBezTo>
                    <a:cubicBezTo>
                      <a:pt x="81960" y="49230"/>
                      <a:pt x="81821" y="49209"/>
                      <a:pt x="81679" y="49176"/>
                    </a:cubicBezTo>
                    <a:cubicBezTo>
                      <a:pt x="81428" y="49116"/>
                      <a:pt x="81262" y="49077"/>
                      <a:pt x="81136" y="49077"/>
                    </a:cubicBezTo>
                    <a:cubicBezTo>
                      <a:pt x="80894" y="49077"/>
                      <a:pt x="80795" y="49218"/>
                      <a:pt x="80513" y="49618"/>
                    </a:cubicBezTo>
                    <a:cubicBezTo>
                      <a:pt x="80446" y="49738"/>
                      <a:pt x="80366" y="49852"/>
                      <a:pt x="80279" y="49960"/>
                    </a:cubicBezTo>
                    <a:cubicBezTo>
                      <a:pt x="80115" y="50145"/>
                      <a:pt x="79964" y="50235"/>
                      <a:pt x="79804" y="50235"/>
                    </a:cubicBezTo>
                    <a:cubicBezTo>
                      <a:pt x="79662" y="50235"/>
                      <a:pt x="79513" y="50165"/>
                      <a:pt x="79341" y="50027"/>
                    </a:cubicBezTo>
                    <a:cubicBezTo>
                      <a:pt x="79260" y="49960"/>
                      <a:pt x="79193" y="49866"/>
                      <a:pt x="79106" y="49792"/>
                    </a:cubicBezTo>
                    <a:cubicBezTo>
                      <a:pt x="78793" y="49512"/>
                      <a:pt x="78525" y="49374"/>
                      <a:pt x="78235" y="49374"/>
                    </a:cubicBezTo>
                    <a:cubicBezTo>
                      <a:pt x="77998" y="49374"/>
                      <a:pt x="77746" y="49467"/>
                      <a:pt x="77444" y="49651"/>
                    </a:cubicBezTo>
                    <a:cubicBezTo>
                      <a:pt x="77142" y="49832"/>
                      <a:pt x="76881" y="49929"/>
                      <a:pt x="76656" y="49929"/>
                    </a:cubicBezTo>
                    <a:cubicBezTo>
                      <a:pt x="76313" y="49929"/>
                      <a:pt x="76056" y="49702"/>
                      <a:pt x="75870" y="49196"/>
                    </a:cubicBezTo>
                    <a:cubicBezTo>
                      <a:pt x="75579" y="48408"/>
                      <a:pt x="75237" y="48048"/>
                      <a:pt x="74730" y="48048"/>
                    </a:cubicBezTo>
                    <a:cubicBezTo>
                      <a:pt x="74409" y="48048"/>
                      <a:pt x="74021" y="48192"/>
                      <a:pt x="73538" y="48465"/>
                    </a:cubicBezTo>
                    <a:cubicBezTo>
                      <a:pt x="73317" y="48586"/>
                      <a:pt x="73082" y="48666"/>
                      <a:pt x="72834" y="48713"/>
                    </a:cubicBezTo>
                    <a:cubicBezTo>
                      <a:pt x="72709" y="48738"/>
                      <a:pt x="72588" y="48751"/>
                      <a:pt x="72472" y="48751"/>
                    </a:cubicBezTo>
                    <a:cubicBezTo>
                      <a:pt x="72001" y="48751"/>
                      <a:pt x="71614" y="48539"/>
                      <a:pt x="71340" y="48077"/>
                    </a:cubicBezTo>
                    <a:cubicBezTo>
                      <a:pt x="71293" y="48003"/>
                      <a:pt x="71246" y="47929"/>
                      <a:pt x="71213" y="47856"/>
                    </a:cubicBezTo>
                    <a:cubicBezTo>
                      <a:pt x="70846" y="46989"/>
                      <a:pt x="70269" y="46566"/>
                      <a:pt x="69364" y="46566"/>
                    </a:cubicBezTo>
                    <a:cubicBezTo>
                      <a:pt x="69261" y="46566"/>
                      <a:pt x="69154" y="46572"/>
                      <a:pt x="69042" y="46583"/>
                    </a:cubicBezTo>
                    <a:cubicBezTo>
                      <a:pt x="68956" y="46590"/>
                      <a:pt x="68877" y="46594"/>
                      <a:pt x="68803" y="46594"/>
                    </a:cubicBezTo>
                    <a:cubicBezTo>
                      <a:pt x="68120" y="46594"/>
                      <a:pt x="67953" y="46242"/>
                      <a:pt x="67916" y="45256"/>
                    </a:cubicBezTo>
                    <a:cubicBezTo>
                      <a:pt x="66878" y="46093"/>
                      <a:pt x="65980" y="47098"/>
                      <a:pt x="65263" y="48224"/>
                    </a:cubicBezTo>
                    <a:cubicBezTo>
                      <a:pt x="64834" y="48908"/>
                      <a:pt x="64392" y="49584"/>
                      <a:pt x="64231" y="50395"/>
                    </a:cubicBezTo>
                    <a:cubicBezTo>
                      <a:pt x="64626" y="50341"/>
                      <a:pt x="64961" y="50140"/>
                      <a:pt x="65323" y="49986"/>
                    </a:cubicBezTo>
                    <a:cubicBezTo>
                      <a:pt x="65508" y="49907"/>
                      <a:pt x="65626" y="49859"/>
                      <a:pt x="65713" y="49859"/>
                    </a:cubicBezTo>
                    <a:cubicBezTo>
                      <a:pt x="65853" y="49859"/>
                      <a:pt x="65912" y="49983"/>
                      <a:pt x="66040" y="50301"/>
                    </a:cubicBezTo>
                    <a:cubicBezTo>
                      <a:pt x="66188" y="50656"/>
                      <a:pt x="66288" y="51038"/>
                      <a:pt x="66422" y="51400"/>
                    </a:cubicBezTo>
                    <a:cubicBezTo>
                      <a:pt x="66809" y="52457"/>
                      <a:pt x="67255" y="52781"/>
                      <a:pt x="68325" y="52781"/>
                    </a:cubicBezTo>
                    <a:cubicBezTo>
                      <a:pt x="68347" y="52781"/>
                      <a:pt x="68370" y="52781"/>
                      <a:pt x="68392" y="52780"/>
                    </a:cubicBezTo>
                    <a:cubicBezTo>
                      <a:pt x="68466" y="52827"/>
                      <a:pt x="68493" y="52914"/>
                      <a:pt x="68459" y="52995"/>
                    </a:cubicBezTo>
                    <a:cubicBezTo>
                      <a:pt x="68178" y="54027"/>
                      <a:pt x="68539" y="54784"/>
                      <a:pt x="69444" y="55320"/>
                    </a:cubicBezTo>
                    <a:cubicBezTo>
                      <a:pt x="70335" y="55843"/>
                      <a:pt x="70824" y="56593"/>
                      <a:pt x="70751" y="57652"/>
                    </a:cubicBezTo>
                    <a:cubicBezTo>
                      <a:pt x="70737" y="57920"/>
                      <a:pt x="70684" y="58101"/>
                      <a:pt x="70369" y="58201"/>
                    </a:cubicBezTo>
                    <a:cubicBezTo>
                      <a:pt x="69638" y="58449"/>
                      <a:pt x="69370" y="58945"/>
                      <a:pt x="69457" y="59742"/>
                    </a:cubicBezTo>
                    <a:cubicBezTo>
                      <a:pt x="69504" y="60158"/>
                      <a:pt x="69578" y="60566"/>
                      <a:pt x="69625" y="60982"/>
                    </a:cubicBezTo>
                    <a:cubicBezTo>
                      <a:pt x="69685" y="61558"/>
                      <a:pt x="69578" y="62087"/>
                      <a:pt x="69183" y="62536"/>
                    </a:cubicBezTo>
                    <a:cubicBezTo>
                      <a:pt x="68921" y="62838"/>
                      <a:pt x="68714" y="63153"/>
                      <a:pt x="68707" y="63575"/>
                    </a:cubicBezTo>
                    <a:cubicBezTo>
                      <a:pt x="69504" y="64171"/>
                      <a:pt x="70462" y="64446"/>
                      <a:pt x="71367" y="64908"/>
                    </a:cubicBezTo>
                    <a:cubicBezTo>
                      <a:pt x="64774" y="66449"/>
                      <a:pt x="60264" y="70369"/>
                      <a:pt x="57732" y="76607"/>
                    </a:cubicBezTo>
                    <a:cubicBezTo>
                      <a:pt x="57665" y="76178"/>
                      <a:pt x="57685" y="75783"/>
                      <a:pt x="57665" y="75401"/>
                    </a:cubicBezTo>
                    <a:cubicBezTo>
                      <a:pt x="57638" y="74872"/>
                      <a:pt x="57892" y="74215"/>
                      <a:pt x="57551" y="73860"/>
                    </a:cubicBezTo>
                    <a:cubicBezTo>
                      <a:pt x="57388" y="73689"/>
                      <a:pt x="57168" y="73641"/>
                      <a:pt x="56926" y="73641"/>
                    </a:cubicBezTo>
                    <a:cubicBezTo>
                      <a:pt x="56617" y="73641"/>
                      <a:pt x="56273" y="73719"/>
                      <a:pt x="55970" y="73719"/>
                    </a:cubicBezTo>
                    <a:cubicBezTo>
                      <a:pt x="55963" y="73719"/>
                      <a:pt x="55956" y="73719"/>
                      <a:pt x="55949" y="73719"/>
                    </a:cubicBezTo>
                    <a:cubicBezTo>
                      <a:pt x="55320" y="73708"/>
                      <a:pt x="54690" y="73705"/>
                      <a:pt x="54061" y="73705"/>
                    </a:cubicBezTo>
                    <a:cubicBezTo>
                      <a:pt x="53470" y="73705"/>
                      <a:pt x="52880" y="73707"/>
                      <a:pt x="52291" y="73707"/>
                    </a:cubicBezTo>
                    <a:cubicBezTo>
                      <a:pt x="52058" y="73707"/>
                      <a:pt x="51826" y="73707"/>
                      <a:pt x="51594" y="73706"/>
                    </a:cubicBezTo>
                    <a:cubicBezTo>
                      <a:pt x="50998" y="73699"/>
                      <a:pt x="50998" y="73686"/>
                      <a:pt x="50978" y="73090"/>
                    </a:cubicBezTo>
                    <a:cubicBezTo>
                      <a:pt x="50971" y="72922"/>
                      <a:pt x="50978" y="72755"/>
                      <a:pt x="50978" y="72587"/>
                    </a:cubicBezTo>
                    <a:lnTo>
                      <a:pt x="50978" y="63622"/>
                    </a:lnTo>
                    <a:cubicBezTo>
                      <a:pt x="50978" y="62114"/>
                      <a:pt x="50984" y="60607"/>
                      <a:pt x="50978" y="59099"/>
                    </a:cubicBezTo>
                    <a:cubicBezTo>
                      <a:pt x="50971" y="58335"/>
                      <a:pt x="50951" y="58322"/>
                      <a:pt x="50167" y="58308"/>
                    </a:cubicBezTo>
                    <a:lnTo>
                      <a:pt x="49584" y="58308"/>
                    </a:lnTo>
                    <a:cubicBezTo>
                      <a:pt x="47851" y="58308"/>
                      <a:pt x="46121" y="58311"/>
                      <a:pt x="44389" y="58311"/>
                    </a:cubicBezTo>
                    <a:cubicBezTo>
                      <a:pt x="43524" y="58311"/>
                      <a:pt x="42658" y="58311"/>
                      <a:pt x="41791" y="58308"/>
                    </a:cubicBezTo>
                    <a:cubicBezTo>
                      <a:pt x="41148" y="58302"/>
                      <a:pt x="41128" y="58288"/>
                      <a:pt x="41128" y="57652"/>
                    </a:cubicBezTo>
                    <a:cubicBezTo>
                      <a:pt x="41121" y="54945"/>
                      <a:pt x="41121" y="52238"/>
                      <a:pt x="41128" y="49524"/>
                    </a:cubicBezTo>
                    <a:cubicBezTo>
                      <a:pt x="41128" y="49383"/>
                      <a:pt x="41061" y="49176"/>
                      <a:pt x="41302" y="49129"/>
                    </a:cubicBezTo>
                    <a:cubicBezTo>
                      <a:pt x="43617" y="53901"/>
                      <a:pt x="47879" y="56199"/>
                      <a:pt x="52111" y="56199"/>
                    </a:cubicBezTo>
                    <a:cubicBezTo>
                      <a:pt x="53821" y="56199"/>
                      <a:pt x="55526" y="55824"/>
                      <a:pt x="57095" y="55085"/>
                    </a:cubicBezTo>
                    <a:cubicBezTo>
                      <a:pt x="62415" y="52579"/>
                      <a:pt x="65022" y="46509"/>
                      <a:pt x="63246" y="40994"/>
                    </a:cubicBezTo>
                    <a:cubicBezTo>
                      <a:pt x="61684" y="36117"/>
                      <a:pt x="57230" y="32827"/>
                      <a:pt x="52133" y="32827"/>
                    </a:cubicBezTo>
                    <a:cubicBezTo>
                      <a:pt x="51306" y="32827"/>
                      <a:pt x="50462" y="32914"/>
                      <a:pt x="49611" y="33095"/>
                    </a:cubicBezTo>
                    <a:cubicBezTo>
                      <a:pt x="46783" y="33691"/>
                      <a:pt x="44458" y="35198"/>
                      <a:pt x="42743" y="37544"/>
                    </a:cubicBezTo>
                    <a:cubicBezTo>
                      <a:pt x="40297" y="40887"/>
                      <a:pt x="39868" y="44572"/>
                      <a:pt x="41088" y="48485"/>
                    </a:cubicBezTo>
                    <a:cubicBezTo>
                      <a:pt x="40821" y="48563"/>
                      <a:pt x="40571" y="48581"/>
                      <a:pt x="40330" y="48581"/>
                    </a:cubicBezTo>
                    <a:cubicBezTo>
                      <a:pt x="40112" y="48581"/>
                      <a:pt x="39902" y="48566"/>
                      <a:pt x="39694" y="48566"/>
                    </a:cubicBezTo>
                    <a:cubicBezTo>
                      <a:pt x="38883" y="48573"/>
                      <a:pt x="38073" y="48576"/>
                      <a:pt x="37263" y="48576"/>
                    </a:cubicBezTo>
                    <a:cubicBezTo>
                      <a:pt x="36453" y="48576"/>
                      <a:pt x="35644" y="48573"/>
                      <a:pt x="34836" y="48566"/>
                    </a:cubicBezTo>
                    <a:cubicBezTo>
                      <a:pt x="34233" y="48566"/>
                      <a:pt x="34227" y="48546"/>
                      <a:pt x="34206" y="47963"/>
                    </a:cubicBezTo>
                    <a:cubicBezTo>
                      <a:pt x="34200" y="47769"/>
                      <a:pt x="34206" y="47574"/>
                      <a:pt x="34206" y="47373"/>
                    </a:cubicBezTo>
                    <a:lnTo>
                      <a:pt x="34206" y="33557"/>
                    </a:lnTo>
                    <a:cubicBezTo>
                      <a:pt x="34206" y="32562"/>
                      <a:pt x="34277" y="32482"/>
                      <a:pt x="33596" y="32482"/>
                    </a:cubicBezTo>
                    <a:cubicBezTo>
                      <a:pt x="33465" y="32482"/>
                      <a:pt x="33306" y="32485"/>
                      <a:pt x="33114" y="32485"/>
                    </a:cubicBezTo>
                    <a:cubicBezTo>
                      <a:pt x="32729" y="32483"/>
                      <a:pt x="32343" y="32483"/>
                      <a:pt x="31958" y="32483"/>
                    </a:cubicBezTo>
                    <a:cubicBezTo>
                      <a:pt x="31270" y="32483"/>
                      <a:pt x="30582" y="32484"/>
                      <a:pt x="29895" y="32484"/>
                    </a:cubicBezTo>
                    <a:cubicBezTo>
                      <a:pt x="29266" y="32484"/>
                      <a:pt x="28637" y="32483"/>
                      <a:pt x="28009" y="32478"/>
                    </a:cubicBezTo>
                    <a:cubicBezTo>
                      <a:pt x="27399" y="32478"/>
                      <a:pt x="27399" y="32465"/>
                      <a:pt x="27372" y="31882"/>
                    </a:cubicBezTo>
                    <a:cubicBezTo>
                      <a:pt x="27365" y="31687"/>
                      <a:pt x="27372" y="31493"/>
                      <a:pt x="27372" y="31292"/>
                    </a:cubicBezTo>
                    <a:lnTo>
                      <a:pt x="27372" y="18816"/>
                    </a:lnTo>
                    <a:lnTo>
                      <a:pt x="27372" y="18146"/>
                    </a:lnTo>
                    <a:cubicBezTo>
                      <a:pt x="27379" y="17871"/>
                      <a:pt x="27251" y="17744"/>
                      <a:pt x="26984" y="17744"/>
                    </a:cubicBezTo>
                    <a:cubicBezTo>
                      <a:pt x="26977" y="17744"/>
                      <a:pt x="26970" y="17744"/>
                      <a:pt x="26963" y="17744"/>
                    </a:cubicBezTo>
                    <a:cubicBezTo>
                      <a:pt x="26899" y="17746"/>
                      <a:pt x="26834" y="17747"/>
                      <a:pt x="26769" y="17747"/>
                    </a:cubicBezTo>
                    <a:cubicBezTo>
                      <a:pt x="26639" y="17747"/>
                      <a:pt x="26510" y="17744"/>
                      <a:pt x="26380" y="17744"/>
                    </a:cubicBezTo>
                    <a:lnTo>
                      <a:pt x="18755" y="17744"/>
                    </a:lnTo>
                    <a:cubicBezTo>
                      <a:pt x="18608" y="17744"/>
                      <a:pt x="18460" y="17741"/>
                      <a:pt x="18311" y="17741"/>
                    </a:cubicBezTo>
                    <a:cubicBezTo>
                      <a:pt x="18236" y="17741"/>
                      <a:pt x="18161" y="17742"/>
                      <a:pt x="18085" y="17744"/>
                    </a:cubicBezTo>
                    <a:cubicBezTo>
                      <a:pt x="18073" y="17744"/>
                      <a:pt x="18062" y="17745"/>
                      <a:pt x="18050" y="17745"/>
                    </a:cubicBezTo>
                    <a:cubicBezTo>
                      <a:pt x="17755" y="17745"/>
                      <a:pt x="17650" y="17578"/>
                      <a:pt x="17650" y="17281"/>
                    </a:cubicBezTo>
                    <a:cubicBezTo>
                      <a:pt x="17656" y="16752"/>
                      <a:pt x="17650" y="16223"/>
                      <a:pt x="17650" y="15693"/>
                    </a:cubicBezTo>
                    <a:cubicBezTo>
                      <a:pt x="17650" y="13348"/>
                      <a:pt x="17650" y="11003"/>
                      <a:pt x="17650" y="8658"/>
                    </a:cubicBezTo>
                    <a:cubicBezTo>
                      <a:pt x="17650" y="7887"/>
                      <a:pt x="17636" y="7887"/>
                      <a:pt x="16852" y="7881"/>
                    </a:cubicBezTo>
                    <a:lnTo>
                      <a:pt x="1106" y="7881"/>
                    </a:lnTo>
                    <a:cubicBezTo>
                      <a:pt x="945" y="7881"/>
                      <a:pt x="809" y="7879"/>
                      <a:pt x="694" y="7879"/>
                    </a:cubicBezTo>
                    <a:cubicBezTo>
                      <a:pt x="1" y="7879"/>
                      <a:pt x="74" y="7948"/>
                      <a:pt x="74" y="8919"/>
                    </a:cubicBezTo>
                    <a:lnTo>
                      <a:pt x="74" y="88547"/>
                    </a:lnTo>
                    <a:cubicBezTo>
                      <a:pt x="74" y="88748"/>
                      <a:pt x="81" y="88943"/>
                      <a:pt x="74" y="89137"/>
                    </a:cubicBezTo>
                    <a:cubicBezTo>
                      <a:pt x="61" y="89445"/>
                      <a:pt x="196" y="89593"/>
                      <a:pt x="503" y="89593"/>
                    </a:cubicBezTo>
                    <a:cubicBezTo>
                      <a:pt x="510" y="89593"/>
                      <a:pt x="516" y="89593"/>
                      <a:pt x="523" y="89593"/>
                    </a:cubicBezTo>
                    <a:cubicBezTo>
                      <a:pt x="588" y="89588"/>
                      <a:pt x="653" y="89587"/>
                      <a:pt x="718" y="89587"/>
                    </a:cubicBezTo>
                    <a:cubicBezTo>
                      <a:pt x="847" y="89587"/>
                      <a:pt x="977" y="89593"/>
                      <a:pt x="1106" y="89593"/>
                    </a:cubicBezTo>
                    <a:cubicBezTo>
                      <a:pt x="3076" y="89589"/>
                      <a:pt x="5045" y="89588"/>
                      <a:pt x="7013" y="89588"/>
                    </a:cubicBezTo>
                    <a:cubicBezTo>
                      <a:pt x="8981" y="89588"/>
                      <a:pt x="10949" y="89589"/>
                      <a:pt x="12919" y="89593"/>
                    </a:cubicBezTo>
                    <a:cubicBezTo>
                      <a:pt x="13073" y="89593"/>
                      <a:pt x="13231" y="89576"/>
                      <a:pt x="13387" y="89576"/>
                    </a:cubicBezTo>
                    <a:cubicBezTo>
                      <a:pt x="13591" y="89576"/>
                      <a:pt x="13792" y="89604"/>
                      <a:pt x="13978" y="89733"/>
                    </a:cubicBezTo>
                    <a:cubicBezTo>
                      <a:pt x="15512" y="89539"/>
                      <a:pt x="17060" y="89606"/>
                      <a:pt x="18601" y="89452"/>
                    </a:cubicBezTo>
                    <a:cubicBezTo>
                      <a:pt x="19131" y="89452"/>
                      <a:pt x="19660" y="89445"/>
                      <a:pt x="20189" y="89445"/>
                    </a:cubicBezTo>
                    <a:lnTo>
                      <a:pt x="56686" y="89445"/>
                    </a:lnTo>
                    <a:cubicBezTo>
                      <a:pt x="57618" y="89445"/>
                      <a:pt x="57618" y="89439"/>
                      <a:pt x="57678" y="88514"/>
                    </a:cubicBezTo>
                    <a:cubicBezTo>
                      <a:pt x="57678" y="88480"/>
                      <a:pt x="57732" y="88447"/>
                      <a:pt x="57805" y="88353"/>
                    </a:cubicBezTo>
                    <a:cubicBezTo>
                      <a:pt x="58207" y="89392"/>
                      <a:pt x="58623" y="90383"/>
                      <a:pt x="59159" y="91321"/>
                    </a:cubicBezTo>
                    <a:cubicBezTo>
                      <a:pt x="60311" y="93365"/>
                      <a:pt x="61866" y="95161"/>
                      <a:pt x="63715" y="96601"/>
                    </a:cubicBezTo>
                    <a:cubicBezTo>
                      <a:pt x="65987" y="98377"/>
                      <a:pt x="68667" y="99563"/>
                      <a:pt x="71508" y="100059"/>
                    </a:cubicBezTo>
                    <a:cubicBezTo>
                      <a:pt x="72510" y="100235"/>
                      <a:pt x="73513" y="100314"/>
                      <a:pt x="74519" y="100314"/>
                    </a:cubicBezTo>
                    <a:cubicBezTo>
                      <a:pt x="75315" y="100314"/>
                      <a:pt x="76113" y="100265"/>
                      <a:pt x="76915" y="100173"/>
                    </a:cubicBezTo>
                    <a:cubicBezTo>
                      <a:pt x="77388" y="100117"/>
                      <a:pt x="77857" y="99933"/>
                      <a:pt x="78343" y="99933"/>
                    </a:cubicBezTo>
                    <a:cubicBezTo>
                      <a:pt x="78493" y="99933"/>
                      <a:pt x="78643" y="99951"/>
                      <a:pt x="78796" y="99994"/>
                    </a:cubicBezTo>
                    <a:lnTo>
                      <a:pt x="78796" y="99994"/>
                    </a:lnTo>
                    <a:cubicBezTo>
                      <a:pt x="78879" y="99820"/>
                      <a:pt x="78994" y="99772"/>
                      <a:pt x="79120" y="99772"/>
                    </a:cubicBezTo>
                    <a:cubicBezTo>
                      <a:pt x="79231" y="99772"/>
                      <a:pt x="79351" y="99809"/>
                      <a:pt x="79464" y="99830"/>
                    </a:cubicBezTo>
                    <a:lnTo>
                      <a:pt x="79464" y="99830"/>
                    </a:lnTo>
                    <a:cubicBezTo>
                      <a:pt x="79547" y="99649"/>
                      <a:pt x="79662" y="99596"/>
                      <a:pt x="79790" y="99596"/>
                    </a:cubicBezTo>
                    <a:cubicBezTo>
                      <a:pt x="79898" y="99596"/>
                      <a:pt x="80016" y="99634"/>
                      <a:pt x="80131" y="99662"/>
                    </a:cubicBezTo>
                    <a:lnTo>
                      <a:pt x="80131" y="99662"/>
                    </a:lnTo>
                    <a:cubicBezTo>
                      <a:pt x="80137" y="99443"/>
                      <a:pt x="80330" y="99447"/>
                      <a:pt x="80473" y="99389"/>
                    </a:cubicBezTo>
                    <a:cubicBezTo>
                      <a:pt x="82624" y="98518"/>
                      <a:pt x="84627" y="97399"/>
                      <a:pt x="86383" y="95844"/>
                    </a:cubicBezTo>
                    <a:cubicBezTo>
                      <a:pt x="88125" y="94310"/>
                      <a:pt x="89545" y="92447"/>
                      <a:pt x="90557" y="90357"/>
                    </a:cubicBezTo>
                    <a:cubicBezTo>
                      <a:pt x="92145" y="87100"/>
                      <a:pt x="92661" y="83649"/>
                      <a:pt x="92172" y="80038"/>
                    </a:cubicBezTo>
                    <a:cubicBezTo>
                      <a:pt x="91696" y="76540"/>
                      <a:pt x="90289" y="73471"/>
                      <a:pt x="87984" y="70825"/>
                    </a:cubicBezTo>
                    <a:cubicBezTo>
                      <a:pt x="85478" y="67950"/>
                      <a:pt x="82349" y="66054"/>
                      <a:pt x="78617" y="65190"/>
                    </a:cubicBezTo>
                    <a:cubicBezTo>
                      <a:pt x="78349" y="65123"/>
                      <a:pt x="78054" y="65116"/>
                      <a:pt x="77920" y="64814"/>
                    </a:cubicBezTo>
                    <a:cubicBezTo>
                      <a:pt x="76975" y="65022"/>
                      <a:pt x="76031" y="65250"/>
                      <a:pt x="75012" y="65277"/>
                    </a:cubicBezTo>
                    <a:cubicBezTo>
                      <a:pt x="75113" y="64908"/>
                      <a:pt x="75414" y="64868"/>
                      <a:pt x="75642" y="64741"/>
                    </a:cubicBezTo>
                    <a:cubicBezTo>
                      <a:pt x="76359" y="64332"/>
                      <a:pt x="76573" y="63789"/>
                      <a:pt x="76352" y="62985"/>
                    </a:cubicBezTo>
                    <a:cubicBezTo>
                      <a:pt x="76185" y="62396"/>
                      <a:pt x="75823" y="61947"/>
                      <a:pt x="75427" y="61504"/>
                    </a:cubicBezTo>
                    <a:cubicBezTo>
                      <a:pt x="74992" y="61015"/>
                      <a:pt x="75019" y="60921"/>
                      <a:pt x="75608" y="60600"/>
                    </a:cubicBezTo>
                    <a:cubicBezTo>
                      <a:pt x="76191" y="60278"/>
                      <a:pt x="76272" y="60124"/>
                      <a:pt x="76138" y="59454"/>
                    </a:cubicBezTo>
                    <a:cubicBezTo>
                      <a:pt x="76057" y="59019"/>
                      <a:pt x="75890" y="58596"/>
                      <a:pt x="75930" y="58141"/>
                    </a:cubicBezTo>
                    <a:cubicBezTo>
                      <a:pt x="75970" y="57578"/>
                      <a:pt x="76084" y="57364"/>
                      <a:pt x="76634" y="57283"/>
                    </a:cubicBezTo>
                    <a:cubicBezTo>
                      <a:pt x="77163" y="57209"/>
                      <a:pt x="77196" y="56921"/>
                      <a:pt x="77129" y="56519"/>
                    </a:cubicBezTo>
                    <a:cubicBezTo>
                      <a:pt x="77009" y="55809"/>
                      <a:pt x="76881" y="55099"/>
                      <a:pt x="76768" y="54442"/>
                    </a:cubicBezTo>
                    <a:cubicBezTo>
                      <a:pt x="76867" y="54297"/>
                      <a:pt x="76973" y="54266"/>
                      <a:pt x="77078" y="54266"/>
                    </a:cubicBezTo>
                    <a:cubicBezTo>
                      <a:pt x="77157" y="54266"/>
                      <a:pt x="77235" y="54284"/>
                      <a:pt x="77309" y="54284"/>
                    </a:cubicBezTo>
                    <a:cubicBezTo>
                      <a:pt x="77323" y="54284"/>
                      <a:pt x="77337" y="54283"/>
                      <a:pt x="77351" y="54281"/>
                    </a:cubicBezTo>
                    <a:cubicBezTo>
                      <a:pt x="78081" y="54194"/>
                      <a:pt x="78469" y="53719"/>
                      <a:pt x="78302" y="53015"/>
                    </a:cubicBezTo>
                    <a:cubicBezTo>
                      <a:pt x="78208" y="52600"/>
                      <a:pt x="78054" y="52204"/>
                      <a:pt x="78362" y="51822"/>
                    </a:cubicBezTo>
                    <a:cubicBezTo>
                      <a:pt x="78764" y="51320"/>
                      <a:pt x="79186" y="50817"/>
                      <a:pt x="79830" y="50623"/>
                    </a:cubicBezTo>
                    <a:cubicBezTo>
                      <a:pt x="79986" y="50576"/>
                      <a:pt x="80152" y="50544"/>
                      <a:pt x="80314" y="50544"/>
                    </a:cubicBezTo>
                    <a:cubicBezTo>
                      <a:pt x="80547" y="50544"/>
                      <a:pt x="80769" y="50611"/>
                      <a:pt x="80935" y="50797"/>
                    </a:cubicBezTo>
                    <a:cubicBezTo>
                      <a:pt x="81200" y="51087"/>
                      <a:pt x="81480" y="51269"/>
                      <a:pt x="81856" y="51269"/>
                    </a:cubicBezTo>
                    <a:cubicBezTo>
                      <a:pt x="81974" y="51269"/>
                      <a:pt x="82102" y="51251"/>
                      <a:pt x="82242" y="51213"/>
                    </a:cubicBezTo>
                    <a:lnTo>
                      <a:pt x="82242" y="51213"/>
                    </a:lnTo>
                    <a:cubicBezTo>
                      <a:pt x="81465" y="52318"/>
                      <a:pt x="80473" y="53223"/>
                      <a:pt x="81103" y="54636"/>
                    </a:cubicBezTo>
                    <a:cubicBezTo>
                      <a:pt x="81069" y="54690"/>
                      <a:pt x="81049" y="54757"/>
                      <a:pt x="81009" y="54770"/>
                    </a:cubicBezTo>
                    <a:cubicBezTo>
                      <a:pt x="80057" y="55106"/>
                      <a:pt x="79930" y="55226"/>
                      <a:pt x="80151" y="56211"/>
                    </a:cubicBezTo>
                    <a:cubicBezTo>
                      <a:pt x="80386" y="57230"/>
                      <a:pt x="80232" y="58087"/>
                      <a:pt x="79501" y="58831"/>
                    </a:cubicBezTo>
                    <a:cubicBezTo>
                      <a:pt x="79387" y="58952"/>
                      <a:pt x="79294" y="59099"/>
                      <a:pt x="79227" y="59246"/>
                    </a:cubicBezTo>
                    <a:cubicBezTo>
                      <a:pt x="78939" y="59796"/>
                      <a:pt x="79019" y="60171"/>
                      <a:pt x="79495" y="60573"/>
                    </a:cubicBezTo>
                    <a:cubicBezTo>
                      <a:pt x="79622" y="60680"/>
                      <a:pt x="79769" y="60767"/>
                      <a:pt x="79897" y="60868"/>
                    </a:cubicBezTo>
                    <a:cubicBezTo>
                      <a:pt x="80359" y="61243"/>
                      <a:pt x="80506" y="61692"/>
                      <a:pt x="80319" y="62282"/>
                    </a:cubicBezTo>
                    <a:cubicBezTo>
                      <a:pt x="80158" y="62778"/>
                      <a:pt x="79843" y="63247"/>
                      <a:pt x="80024" y="63816"/>
                    </a:cubicBezTo>
                    <a:cubicBezTo>
                      <a:pt x="80520" y="63615"/>
                      <a:pt x="80935" y="63293"/>
                      <a:pt x="81351" y="62965"/>
                    </a:cubicBezTo>
                    <a:cubicBezTo>
                      <a:pt x="82711" y="61893"/>
                      <a:pt x="83837" y="60573"/>
                      <a:pt x="85083" y="59380"/>
                    </a:cubicBezTo>
                    <a:cubicBezTo>
                      <a:pt x="85203" y="59266"/>
                      <a:pt x="85304" y="59132"/>
                      <a:pt x="85317" y="58952"/>
                    </a:cubicBezTo>
                    <a:cubicBezTo>
                      <a:pt x="85056" y="58630"/>
                      <a:pt x="84587" y="58536"/>
                      <a:pt x="84393" y="58134"/>
                    </a:cubicBezTo>
                    <a:cubicBezTo>
                      <a:pt x="84393" y="57926"/>
                      <a:pt x="84587" y="57879"/>
                      <a:pt x="84694" y="57759"/>
                    </a:cubicBezTo>
                    <a:cubicBezTo>
                      <a:pt x="85224" y="57163"/>
                      <a:pt x="85317" y="56627"/>
                      <a:pt x="84795" y="56037"/>
                    </a:cubicBezTo>
                    <a:cubicBezTo>
                      <a:pt x="84118" y="55286"/>
                      <a:pt x="84051" y="54523"/>
                      <a:pt x="84426" y="53652"/>
                    </a:cubicBezTo>
                    <a:cubicBezTo>
                      <a:pt x="84641" y="53149"/>
                      <a:pt x="84366" y="52653"/>
                      <a:pt x="84419" y="52177"/>
                    </a:cubicBezTo>
                    <a:cubicBezTo>
                      <a:pt x="84473" y="51695"/>
                      <a:pt x="85090" y="51494"/>
                      <a:pt x="85136" y="50978"/>
                    </a:cubicBezTo>
                    <a:cubicBezTo>
                      <a:pt x="85170" y="50616"/>
                      <a:pt x="85190" y="50254"/>
                      <a:pt x="85190" y="49893"/>
                    </a:cubicBezTo>
                    <a:cubicBezTo>
                      <a:pt x="85197" y="49223"/>
                      <a:pt x="85337" y="48619"/>
                      <a:pt x="85961" y="48238"/>
                    </a:cubicBezTo>
                    <a:cubicBezTo>
                      <a:pt x="86336" y="48016"/>
                      <a:pt x="86309" y="47648"/>
                      <a:pt x="86336" y="47279"/>
                    </a:cubicBezTo>
                    <a:cubicBezTo>
                      <a:pt x="86373" y="46671"/>
                      <a:pt x="86485" y="46461"/>
                      <a:pt x="86934" y="46461"/>
                    </a:cubicBezTo>
                    <a:cubicBezTo>
                      <a:pt x="87044" y="46461"/>
                      <a:pt x="87174" y="46473"/>
                      <a:pt x="87327" y="46495"/>
                    </a:cubicBezTo>
                    <a:cubicBezTo>
                      <a:pt x="87372" y="46502"/>
                      <a:pt x="87413" y="46505"/>
                      <a:pt x="87451" y="46505"/>
                    </a:cubicBezTo>
                    <a:cubicBezTo>
                      <a:pt x="87773" y="46505"/>
                      <a:pt x="87895" y="46290"/>
                      <a:pt x="87991" y="46026"/>
                    </a:cubicBezTo>
                    <a:cubicBezTo>
                      <a:pt x="88098" y="45711"/>
                      <a:pt x="88132" y="45370"/>
                      <a:pt x="88312" y="45082"/>
                    </a:cubicBezTo>
                    <a:cubicBezTo>
                      <a:pt x="88437" y="44886"/>
                      <a:pt x="88561" y="44787"/>
                      <a:pt x="88701" y="44787"/>
                    </a:cubicBezTo>
                    <a:cubicBezTo>
                      <a:pt x="88809" y="44787"/>
                      <a:pt x="88928" y="44847"/>
                      <a:pt x="89063" y="44968"/>
                    </a:cubicBezTo>
                    <a:cubicBezTo>
                      <a:pt x="89291" y="45175"/>
                      <a:pt x="89492" y="45410"/>
                      <a:pt x="89653" y="45665"/>
                    </a:cubicBezTo>
                    <a:cubicBezTo>
                      <a:pt x="90028" y="46254"/>
                      <a:pt x="89947" y="46851"/>
                      <a:pt x="89351" y="47172"/>
                    </a:cubicBezTo>
                    <a:cubicBezTo>
                      <a:pt x="88567" y="47601"/>
                      <a:pt x="88400" y="48150"/>
                      <a:pt x="88594" y="48975"/>
                    </a:cubicBezTo>
                    <a:cubicBezTo>
                      <a:pt x="88828" y="49946"/>
                      <a:pt x="88681" y="50174"/>
                      <a:pt x="87776" y="50703"/>
                    </a:cubicBezTo>
                    <a:cubicBezTo>
                      <a:pt x="87502" y="50857"/>
                      <a:pt x="87334" y="51139"/>
                      <a:pt x="87334" y="51454"/>
                    </a:cubicBezTo>
                    <a:cubicBezTo>
                      <a:pt x="87321" y="51702"/>
                      <a:pt x="87354" y="51956"/>
                      <a:pt x="87428" y="52198"/>
                    </a:cubicBezTo>
                    <a:cubicBezTo>
                      <a:pt x="87622" y="52894"/>
                      <a:pt x="87589" y="53564"/>
                      <a:pt x="87167" y="54194"/>
                    </a:cubicBezTo>
                    <a:cubicBezTo>
                      <a:pt x="86852" y="54663"/>
                      <a:pt x="86771" y="55260"/>
                      <a:pt x="86952" y="55796"/>
                    </a:cubicBezTo>
                    <a:cubicBezTo>
                      <a:pt x="87086" y="56218"/>
                      <a:pt x="87113" y="56667"/>
                      <a:pt x="87314" y="57075"/>
                    </a:cubicBezTo>
                    <a:cubicBezTo>
                      <a:pt x="87388" y="57035"/>
                      <a:pt x="87455" y="56988"/>
                      <a:pt x="87522" y="56935"/>
                    </a:cubicBezTo>
                    <a:cubicBezTo>
                      <a:pt x="89143" y="55320"/>
                      <a:pt x="90758" y="53705"/>
                      <a:pt x="92380" y="52084"/>
                    </a:cubicBezTo>
                    <a:cubicBezTo>
                      <a:pt x="92534" y="51929"/>
                      <a:pt x="92701" y="51775"/>
                      <a:pt x="92701" y="51521"/>
                    </a:cubicBezTo>
                    <a:cubicBezTo>
                      <a:pt x="92654" y="51099"/>
                      <a:pt x="92755" y="50697"/>
                      <a:pt x="92896" y="50295"/>
                    </a:cubicBezTo>
                    <a:cubicBezTo>
                      <a:pt x="93030" y="49926"/>
                      <a:pt x="92922" y="49685"/>
                      <a:pt x="92500" y="49537"/>
                    </a:cubicBezTo>
                    <a:cubicBezTo>
                      <a:pt x="91783" y="49283"/>
                      <a:pt x="91649" y="49095"/>
                      <a:pt x="91750" y="48365"/>
                    </a:cubicBezTo>
                    <a:cubicBezTo>
                      <a:pt x="91850" y="47628"/>
                      <a:pt x="91689" y="47005"/>
                      <a:pt x="91321" y="46375"/>
                    </a:cubicBezTo>
                    <a:cubicBezTo>
                      <a:pt x="90792" y="45484"/>
                      <a:pt x="90664" y="44700"/>
                      <a:pt x="90765" y="43561"/>
                    </a:cubicBezTo>
                    <a:cubicBezTo>
                      <a:pt x="90813" y="43506"/>
                      <a:pt x="90860" y="43487"/>
                      <a:pt x="90907" y="43487"/>
                    </a:cubicBezTo>
                    <a:cubicBezTo>
                      <a:pt x="91011" y="43487"/>
                      <a:pt x="91112" y="43580"/>
                      <a:pt x="91214" y="43594"/>
                    </a:cubicBezTo>
                    <a:cubicBezTo>
                      <a:pt x="91267" y="43601"/>
                      <a:pt x="91319" y="43605"/>
                      <a:pt x="91369" y="43605"/>
                    </a:cubicBezTo>
                    <a:cubicBezTo>
                      <a:pt x="91894" y="43605"/>
                      <a:pt x="92207" y="43230"/>
                      <a:pt x="92011" y="42710"/>
                    </a:cubicBezTo>
                    <a:cubicBezTo>
                      <a:pt x="91823" y="42200"/>
                      <a:pt x="91555" y="41752"/>
                      <a:pt x="91991" y="41236"/>
                    </a:cubicBezTo>
                    <a:cubicBezTo>
                      <a:pt x="92125" y="41075"/>
                      <a:pt x="91978" y="40860"/>
                      <a:pt x="91850" y="40713"/>
                    </a:cubicBezTo>
                    <a:cubicBezTo>
                      <a:pt x="91716" y="40566"/>
                      <a:pt x="91589" y="40418"/>
                      <a:pt x="91542" y="40224"/>
                    </a:cubicBezTo>
                    <a:cubicBezTo>
                      <a:pt x="91461" y="39896"/>
                      <a:pt x="91579" y="39662"/>
                      <a:pt x="91851" y="39662"/>
                    </a:cubicBezTo>
                    <a:cubicBezTo>
                      <a:pt x="91896" y="39662"/>
                      <a:pt x="91945" y="39668"/>
                      <a:pt x="91998" y="39681"/>
                    </a:cubicBezTo>
                    <a:cubicBezTo>
                      <a:pt x="92093" y="39706"/>
                      <a:pt x="92179" y="39718"/>
                      <a:pt x="92255" y="39718"/>
                    </a:cubicBezTo>
                    <a:cubicBezTo>
                      <a:pt x="92589" y="39718"/>
                      <a:pt x="92750" y="39492"/>
                      <a:pt x="92875" y="39165"/>
                    </a:cubicBezTo>
                    <a:cubicBezTo>
                      <a:pt x="93013" y="38785"/>
                      <a:pt x="93254" y="38538"/>
                      <a:pt x="93660" y="38538"/>
                    </a:cubicBezTo>
                    <a:cubicBezTo>
                      <a:pt x="93690" y="38538"/>
                      <a:pt x="93721" y="38539"/>
                      <a:pt x="93753" y="38542"/>
                    </a:cubicBezTo>
                    <a:cubicBezTo>
                      <a:pt x="94169" y="38575"/>
                      <a:pt x="94423" y="38850"/>
                      <a:pt x="94551" y="39380"/>
                    </a:cubicBezTo>
                    <a:cubicBezTo>
                      <a:pt x="94678" y="39909"/>
                      <a:pt x="94591" y="40411"/>
                      <a:pt x="94229" y="40787"/>
                    </a:cubicBezTo>
                    <a:cubicBezTo>
                      <a:pt x="93887" y="41135"/>
                      <a:pt x="93941" y="41390"/>
                      <a:pt x="94236" y="41698"/>
                    </a:cubicBezTo>
                    <a:cubicBezTo>
                      <a:pt x="94323" y="41805"/>
                      <a:pt x="94410" y="41919"/>
                      <a:pt x="94484" y="42033"/>
                    </a:cubicBezTo>
                    <a:cubicBezTo>
                      <a:pt x="94752" y="42368"/>
                      <a:pt x="94718" y="42696"/>
                      <a:pt x="94470" y="43025"/>
                    </a:cubicBezTo>
                    <a:cubicBezTo>
                      <a:pt x="94135" y="43467"/>
                      <a:pt x="93807" y="43922"/>
                      <a:pt x="93465" y="44358"/>
                    </a:cubicBezTo>
                    <a:cubicBezTo>
                      <a:pt x="93271" y="44606"/>
                      <a:pt x="93271" y="44807"/>
                      <a:pt x="93532" y="44995"/>
                    </a:cubicBezTo>
                    <a:cubicBezTo>
                      <a:pt x="94329" y="45564"/>
                      <a:pt x="94544" y="46335"/>
                      <a:pt x="94363" y="47273"/>
                    </a:cubicBezTo>
                    <a:cubicBezTo>
                      <a:pt x="94215" y="48043"/>
                      <a:pt x="94597" y="48606"/>
                      <a:pt x="95180" y="49062"/>
                    </a:cubicBezTo>
                    <a:cubicBezTo>
                      <a:pt x="95185" y="49062"/>
                      <a:pt x="95190" y="49062"/>
                      <a:pt x="95194" y="49062"/>
                    </a:cubicBezTo>
                    <a:cubicBezTo>
                      <a:pt x="95434" y="49062"/>
                      <a:pt x="95579" y="48891"/>
                      <a:pt x="95730" y="48740"/>
                    </a:cubicBezTo>
                    <a:cubicBezTo>
                      <a:pt x="96862" y="47608"/>
                      <a:pt x="97995" y="46475"/>
                      <a:pt x="99120" y="45343"/>
                    </a:cubicBezTo>
                    <a:cubicBezTo>
                      <a:pt x="99254" y="45209"/>
                      <a:pt x="99422" y="45088"/>
                      <a:pt x="99402" y="44861"/>
                    </a:cubicBezTo>
                    <a:cubicBezTo>
                      <a:pt x="99241" y="44157"/>
                      <a:pt x="99194" y="43427"/>
                      <a:pt x="99254" y="42710"/>
                    </a:cubicBezTo>
                    <a:cubicBezTo>
                      <a:pt x="99294" y="42348"/>
                      <a:pt x="99248" y="42154"/>
                      <a:pt x="98799" y="42133"/>
                    </a:cubicBezTo>
                    <a:cubicBezTo>
                      <a:pt x="97345" y="42073"/>
                      <a:pt x="96306" y="40813"/>
                      <a:pt x="96628" y="39098"/>
                    </a:cubicBezTo>
                    <a:cubicBezTo>
                      <a:pt x="96721" y="38616"/>
                      <a:pt x="96795" y="38274"/>
                      <a:pt x="96333" y="37879"/>
                    </a:cubicBezTo>
                    <a:cubicBezTo>
                      <a:pt x="95871" y="37477"/>
                      <a:pt x="95951" y="36860"/>
                      <a:pt x="96132" y="36304"/>
                    </a:cubicBezTo>
                    <a:cubicBezTo>
                      <a:pt x="96226" y="36070"/>
                      <a:pt x="96340" y="35848"/>
                      <a:pt x="96487" y="35647"/>
                    </a:cubicBezTo>
                    <a:cubicBezTo>
                      <a:pt x="96822" y="35158"/>
                      <a:pt x="96989" y="34575"/>
                      <a:pt x="96956" y="33986"/>
                    </a:cubicBezTo>
                    <a:cubicBezTo>
                      <a:pt x="96956" y="33738"/>
                      <a:pt x="96983" y="33483"/>
                      <a:pt x="97036" y="33242"/>
                    </a:cubicBezTo>
                    <a:cubicBezTo>
                      <a:pt x="97070" y="33061"/>
                      <a:pt x="97036" y="32920"/>
                      <a:pt x="96882" y="32806"/>
                    </a:cubicBezTo>
                    <a:cubicBezTo>
                      <a:pt x="96058" y="32197"/>
                      <a:pt x="95790" y="31372"/>
                      <a:pt x="95911" y="30381"/>
                    </a:cubicBezTo>
                    <a:cubicBezTo>
                      <a:pt x="95965" y="29930"/>
                      <a:pt x="95821" y="29745"/>
                      <a:pt x="95428" y="29745"/>
                    </a:cubicBezTo>
                    <a:cubicBezTo>
                      <a:pt x="95388" y="29745"/>
                      <a:pt x="95346" y="29747"/>
                      <a:pt x="95301" y="29751"/>
                    </a:cubicBezTo>
                    <a:cubicBezTo>
                      <a:pt x="94591" y="29811"/>
                      <a:pt x="94128" y="30233"/>
                      <a:pt x="93847" y="30857"/>
                    </a:cubicBezTo>
                    <a:cubicBezTo>
                      <a:pt x="93633" y="31339"/>
                      <a:pt x="93458" y="31842"/>
                      <a:pt x="93251" y="32331"/>
                    </a:cubicBezTo>
                    <a:cubicBezTo>
                      <a:pt x="93143" y="32579"/>
                      <a:pt x="93063" y="32860"/>
                      <a:pt x="92741" y="33021"/>
                    </a:cubicBezTo>
                    <a:cubicBezTo>
                      <a:pt x="92266" y="32364"/>
                      <a:pt x="92225" y="31520"/>
                      <a:pt x="91817" y="30783"/>
                    </a:cubicBezTo>
                    <a:cubicBezTo>
                      <a:pt x="91314" y="30997"/>
                      <a:pt x="90993" y="31433"/>
                      <a:pt x="90557" y="31714"/>
                    </a:cubicBezTo>
                    <a:cubicBezTo>
                      <a:pt x="90410" y="31808"/>
                      <a:pt x="90288" y="31862"/>
                      <a:pt x="90173" y="31862"/>
                    </a:cubicBezTo>
                    <a:cubicBezTo>
                      <a:pt x="90041" y="31862"/>
                      <a:pt x="89919" y="31791"/>
                      <a:pt x="89780" y="31627"/>
                    </a:cubicBezTo>
                    <a:cubicBezTo>
                      <a:pt x="89284" y="31031"/>
                      <a:pt x="88862" y="30367"/>
                      <a:pt x="88527" y="29664"/>
                    </a:cubicBezTo>
                    <a:cubicBezTo>
                      <a:pt x="88386" y="29382"/>
                      <a:pt x="88426" y="29128"/>
                      <a:pt x="88554" y="28860"/>
                    </a:cubicBezTo>
                    <a:cubicBezTo>
                      <a:pt x="88864" y="28233"/>
                      <a:pt x="89567" y="27846"/>
                      <a:pt x="90262" y="27846"/>
                    </a:cubicBezTo>
                    <a:cubicBezTo>
                      <a:pt x="90510" y="27846"/>
                      <a:pt x="90758" y="27896"/>
                      <a:pt x="90986" y="28002"/>
                    </a:cubicBezTo>
                    <a:cubicBezTo>
                      <a:pt x="91187" y="28089"/>
                      <a:pt x="91375" y="28223"/>
                      <a:pt x="91576" y="28310"/>
                    </a:cubicBezTo>
                    <a:cubicBezTo>
                      <a:pt x="91748" y="28387"/>
                      <a:pt x="91904" y="28425"/>
                      <a:pt x="92042" y="28425"/>
                    </a:cubicBezTo>
                    <a:cubicBezTo>
                      <a:pt x="92376" y="28425"/>
                      <a:pt x="92602" y="28202"/>
                      <a:pt x="92688" y="27761"/>
                    </a:cubicBezTo>
                    <a:cubicBezTo>
                      <a:pt x="92748" y="27406"/>
                      <a:pt x="92762" y="27037"/>
                      <a:pt x="92728" y="26682"/>
                    </a:cubicBezTo>
                    <a:cubicBezTo>
                      <a:pt x="92718" y="26405"/>
                      <a:pt x="92802" y="26291"/>
                      <a:pt x="92978" y="26291"/>
                    </a:cubicBezTo>
                    <a:cubicBezTo>
                      <a:pt x="93037" y="26291"/>
                      <a:pt x="93105" y="26304"/>
                      <a:pt x="93184" y="26327"/>
                    </a:cubicBezTo>
                    <a:cubicBezTo>
                      <a:pt x="93612" y="26454"/>
                      <a:pt x="94021" y="26595"/>
                      <a:pt x="94463" y="26716"/>
                    </a:cubicBezTo>
                    <a:cubicBezTo>
                      <a:pt x="94590" y="26750"/>
                      <a:pt x="94687" y="26770"/>
                      <a:pt x="94763" y="26770"/>
                    </a:cubicBezTo>
                    <a:cubicBezTo>
                      <a:pt x="94955" y="26770"/>
                      <a:pt x="95016" y="26646"/>
                      <a:pt x="95073" y="26320"/>
                    </a:cubicBezTo>
                    <a:cubicBezTo>
                      <a:pt x="95127" y="26046"/>
                      <a:pt x="95133" y="25764"/>
                      <a:pt x="95200" y="25489"/>
                    </a:cubicBezTo>
                    <a:cubicBezTo>
                      <a:pt x="95328" y="24947"/>
                      <a:pt x="95698" y="24637"/>
                      <a:pt x="96190" y="24637"/>
                    </a:cubicBezTo>
                    <a:cubicBezTo>
                      <a:pt x="96293" y="24637"/>
                      <a:pt x="96401" y="24651"/>
                      <a:pt x="96514" y="24679"/>
                    </a:cubicBezTo>
                    <a:cubicBezTo>
                      <a:pt x="97010" y="24799"/>
                      <a:pt x="97425" y="25134"/>
                      <a:pt x="97660" y="25590"/>
                    </a:cubicBezTo>
                    <a:cubicBezTo>
                      <a:pt x="97887" y="26005"/>
                      <a:pt x="98082" y="26448"/>
                      <a:pt x="98269" y="26870"/>
                    </a:cubicBezTo>
                    <a:cubicBezTo>
                      <a:pt x="98425" y="27239"/>
                      <a:pt x="98635" y="27494"/>
                      <a:pt x="99019" y="27494"/>
                    </a:cubicBezTo>
                    <a:cubicBezTo>
                      <a:pt x="99082" y="27494"/>
                      <a:pt x="99149" y="27487"/>
                      <a:pt x="99221" y="27473"/>
                    </a:cubicBezTo>
                    <a:cubicBezTo>
                      <a:pt x="99280" y="27463"/>
                      <a:pt x="99341" y="27460"/>
                      <a:pt x="99403" y="27460"/>
                    </a:cubicBezTo>
                    <a:cubicBezTo>
                      <a:pt x="99471" y="27460"/>
                      <a:pt x="99540" y="27463"/>
                      <a:pt x="99609" y="27463"/>
                    </a:cubicBezTo>
                    <a:cubicBezTo>
                      <a:pt x="99647" y="27463"/>
                      <a:pt x="99685" y="27462"/>
                      <a:pt x="99723" y="27459"/>
                    </a:cubicBezTo>
                    <a:cubicBezTo>
                      <a:pt x="99746" y="27458"/>
                      <a:pt x="99767" y="27457"/>
                      <a:pt x="99788" y="27457"/>
                    </a:cubicBezTo>
                    <a:cubicBezTo>
                      <a:pt x="100061" y="27457"/>
                      <a:pt x="100167" y="27621"/>
                      <a:pt x="100192" y="27902"/>
                    </a:cubicBezTo>
                    <a:cubicBezTo>
                      <a:pt x="100212" y="28170"/>
                      <a:pt x="100112" y="28485"/>
                      <a:pt x="100400" y="28672"/>
                    </a:cubicBezTo>
                    <a:cubicBezTo>
                      <a:pt x="100748" y="28900"/>
                      <a:pt x="101137" y="29061"/>
                      <a:pt x="101546" y="29155"/>
                    </a:cubicBezTo>
                    <a:cubicBezTo>
                      <a:pt x="101576" y="29161"/>
                      <a:pt x="101605" y="29163"/>
                      <a:pt x="101632" y="29163"/>
                    </a:cubicBezTo>
                    <a:cubicBezTo>
                      <a:pt x="101848" y="29163"/>
                      <a:pt x="101955" y="28986"/>
                      <a:pt x="102068" y="28820"/>
                    </a:cubicBezTo>
                    <a:cubicBezTo>
                      <a:pt x="102537" y="28096"/>
                      <a:pt x="102866" y="27285"/>
                      <a:pt x="103047" y="26434"/>
                    </a:cubicBezTo>
                    <a:cubicBezTo>
                      <a:pt x="103080" y="26280"/>
                      <a:pt x="103047" y="26099"/>
                      <a:pt x="103207" y="25985"/>
                    </a:cubicBezTo>
                    <a:cubicBezTo>
                      <a:pt x="103643" y="26177"/>
                      <a:pt x="103920" y="26283"/>
                      <a:pt x="104149" y="26283"/>
                    </a:cubicBezTo>
                    <a:cubicBezTo>
                      <a:pt x="104467" y="26283"/>
                      <a:pt x="104695" y="26080"/>
                      <a:pt x="105130" y="25617"/>
                    </a:cubicBezTo>
                    <a:cubicBezTo>
                      <a:pt x="105325" y="25630"/>
                      <a:pt x="105399" y="25798"/>
                      <a:pt x="105499" y="25925"/>
                    </a:cubicBezTo>
                    <a:cubicBezTo>
                      <a:pt x="105871" y="26381"/>
                      <a:pt x="106319" y="26660"/>
                      <a:pt x="106895" y="26660"/>
                    </a:cubicBezTo>
                    <a:cubicBezTo>
                      <a:pt x="106962" y="26660"/>
                      <a:pt x="107030" y="26656"/>
                      <a:pt x="107100" y="26649"/>
                    </a:cubicBezTo>
                    <a:cubicBezTo>
                      <a:pt x="107168" y="26641"/>
                      <a:pt x="107234" y="26638"/>
                      <a:pt x="107298" y="26638"/>
                    </a:cubicBezTo>
                    <a:cubicBezTo>
                      <a:pt x="107877" y="26638"/>
                      <a:pt x="108319" y="26930"/>
                      <a:pt x="108668" y="27413"/>
                    </a:cubicBezTo>
                    <a:cubicBezTo>
                      <a:pt x="108869" y="27681"/>
                      <a:pt x="109050" y="27975"/>
                      <a:pt x="109285" y="28203"/>
                    </a:cubicBezTo>
                    <a:cubicBezTo>
                      <a:pt x="109573" y="28482"/>
                      <a:pt x="109884" y="28725"/>
                      <a:pt x="110250" y="28725"/>
                    </a:cubicBezTo>
                    <a:cubicBezTo>
                      <a:pt x="110412" y="28725"/>
                      <a:pt x="110585" y="28678"/>
                      <a:pt x="110772" y="28565"/>
                    </a:cubicBezTo>
                    <a:cubicBezTo>
                      <a:pt x="110850" y="28518"/>
                      <a:pt x="110913" y="28498"/>
                      <a:pt x="110965" y="28498"/>
                    </a:cubicBezTo>
                    <a:cubicBezTo>
                      <a:pt x="111127" y="28498"/>
                      <a:pt x="111179" y="28691"/>
                      <a:pt x="111235" y="28833"/>
                    </a:cubicBezTo>
                    <a:cubicBezTo>
                      <a:pt x="111583" y="29744"/>
                      <a:pt x="111918" y="30662"/>
                      <a:pt x="112266" y="31574"/>
                    </a:cubicBezTo>
                    <a:cubicBezTo>
                      <a:pt x="112313" y="31701"/>
                      <a:pt x="112380" y="31821"/>
                      <a:pt x="112441" y="31942"/>
                    </a:cubicBezTo>
                    <a:cubicBezTo>
                      <a:pt x="113580" y="30970"/>
                      <a:pt x="114605" y="29878"/>
                      <a:pt x="115637" y="28793"/>
                    </a:cubicBezTo>
                    <a:cubicBezTo>
                      <a:pt x="115442" y="28371"/>
                      <a:pt x="115442" y="27922"/>
                      <a:pt x="115476" y="27480"/>
                    </a:cubicBezTo>
                    <a:cubicBezTo>
                      <a:pt x="115516" y="27037"/>
                      <a:pt x="115329" y="26803"/>
                      <a:pt x="114900" y="26716"/>
                    </a:cubicBezTo>
                    <a:cubicBezTo>
                      <a:pt x="114598" y="26655"/>
                      <a:pt x="114290" y="26622"/>
                      <a:pt x="113988" y="26615"/>
                    </a:cubicBezTo>
                    <a:cubicBezTo>
                      <a:pt x="113680" y="26615"/>
                      <a:pt x="113372" y="26608"/>
                      <a:pt x="113077" y="26515"/>
                    </a:cubicBezTo>
                    <a:cubicBezTo>
                      <a:pt x="112226" y="26247"/>
                      <a:pt x="111931" y="25684"/>
                      <a:pt x="112220" y="24833"/>
                    </a:cubicBezTo>
                    <a:cubicBezTo>
                      <a:pt x="112293" y="24618"/>
                      <a:pt x="112380" y="24417"/>
                      <a:pt x="112488" y="24223"/>
                    </a:cubicBezTo>
                    <a:cubicBezTo>
                      <a:pt x="112809" y="23593"/>
                      <a:pt x="112983" y="22984"/>
                      <a:pt x="112508" y="22340"/>
                    </a:cubicBezTo>
                    <a:cubicBezTo>
                      <a:pt x="112260" y="21992"/>
                      <a:pt x="112367" y="21657"/>
                      <a:pt x="112702" y="21389"/>
                    </a:cubicBezTo>
                    <a:cubicBezTo>
                      <a:pt x="112950" y="21201"/>
                      <a:pt x="113171" y="20993"/>
                      <a:pt x="113372" y="20759"/>
                    </a:cubicBezTo>
                    <a:cubicBezTo>
                      <a:pt x="113754" y="20290"/>
                      <a:pt x="113781" y="19834"/>
                      <a:pt x="113359" y="19419"/>
                    </a:cubicBezTo>
                    <a:cubicBezTo>
                      <a:pt x="113044" y="19104"/>
                      <a:pt x="113138" y="18923"/>
                      <a:pt x="113339" y="18648"/>
                    </a:cubicBezTo>
                    <a:cubicBezTo>
                      <a:pt x="113553" y="18347"/>
                      <a:pt x="113908" y="18079"/>
                      <a:pt x="113640" y="17630"/>
                    </a:cubicBezTo>
                    <a:cubicBezTo>
                      <a:pt x="113620" y="17590"/>
                      <a:pt x="113680" y="17469"/>
                      <a:pt x="113734" y="17415"/>
                    </a:cubicBezTo>
                    <a:cubicBezTo>
                      <a:pt x="114277" y="16893"/>
                      <a:pt x="114638" y="16243"/>
                      <a:pt x="114913" y="15573"/>
                    </a:cubicBezTo>
                    <a:cubicBezTo>
                      <a:pt x="115255" y="15620"/>
                      <a:pt x="115329" y="15868"/>
                      <a:pt x="115489" y="16008"/>
                    </a:cubicBezTo>
                    <a:cubicBezTo>
                      <a:pt x="115832" y="16310"/>
                      <a:pt x="116229" y="16541"/>
                      <a:pt x="116656" y="16541"/>
                    </a:cubicBezTo>
                    <a:cubicBezTo>
                      <a:pt x="116722" y="16541"/>
                      <a:pt x="116789" y="16536"/>
                      <a:pt x="116856" y="16524"/>
                    </a:cubicBezTo>
                    <a:cubicBezTo>
                      <a:pt x="116942" y="16510"/>
                      <a:pt x="117021" y="16503"/>
                      <a:pt x="117096" y="16503"/>
                    </a:cubicBezTo>
                    <a:cubicBezTo>
                      <a:pt x="117441" y="16503"/>
                      <a:pt x="117694" y="16647"/>
                      <a:pt x="117969" y="16873"/>
                    </a:cubicBezTo>
                    <a:cubicBezTo>
                      <a:pt x="118493" y="17298"/>
                      <a:pt x="119145" y="17527"/>
                      <a:pt x="119812" y="17527"/>
                    </a:cubicBezTo>
                    <a:cubicBezTo>
                      <a:pt x="119955" y="17527"/>
                      <a:pt x="120097" y="17517"/>
                      <a:pt x="120240" y="17496"/>
                    </a:cubicBezTo>
                    <a:cubicBezTo>
                      <a:pt x="120351" y="17484"/>
                      <a:pt x="120459" y="17477"/>
                      <a:pt x="120565" y="17477"/>
                    </a:cubicBezTo>
                    <a:cubicBezTo>
                      <a:pt x="120878" y="17477"/>
                      <a:pt x="121167" y="17536"/>
                      <a:pt x="121453" y="17697"/>
                    </a:cubicBezTo>
                    <a:cubicBezTo>
                      <a:pt x="121676" y="17826"/>
                      <a:pt x="121895" y="17892"/>
                      <a:pt x="122106" y="17892"/>
                    </a:cubicBezTo>
                    <a:cubicBezTo>
                      <a:pt x="122390" y="17892"/>
                      <a:pt x="122658" y="17772"/>
                      <a:pt x="122900" y="17523"/>
                    </a:cubicBezTo>
                    <a:cubicBezTo>
                      <a:pt x="123025" y="17392"/>
                      <a:pt x="123133" y="17339"/>
                      <a:pt x="123239" y="17339"/>
                    </a:cubicBezTo>
                    <a:cubicBezTo>
                      <a:pt x="123360" y="17339"/>
                      <a:pt x="123478" y="17409"/>
                      <a:pt x="123610" y="17509"/>
                    </a:cubicBezTo>
                    <a:cubicBezTo>
                      <a:pt x="124233" y="17978"/>
                      <a:pt x="124857" y="18441"/>
                      <a:pt x="125480" y="18903"/>
                    </a:cubicBezTo>
                    <a:cubicBezTo>
                      <a:pt x="125788" y="18762"/>
                      <a:pt x="125989" y="18514"/>
                      <a:pt x="126177" y="18246"/>
                    </a:cubicBezTo>
                    <a:cubicBezTo>
                      <a:pt x="125721" y="18199"/>
                      <a:pt x="125332" y="17918"/>
                      <a:pt x="125138" y="17503"/>
                    </a:cubicBezTo>
                    <a:cubicBezTo>
                      <a:pt x="124836" y="16873"/>
                      <a:pt x="124367" y="16524"/>
                      <a:pt x="123644" y="16491"/>
                    </a:cubicBezTo>
                    <a:cubicBezTo>
                      <a:pt x="123001" y="16457"/>
                      <a:pt x="122485" y="16142"/>
                      <a:pt x="122076" y="15640"/>
                    </a:cubicBezTo>
                    <a:cubicBezTo>
                      <a:pt x="121741" y="15224"/>
                      <a:pt x="121392" y="14836"/>
                      <a:pt x="120843" y="14682"/>
                    </a:cubicBezTo>
                    <a:cubicBezTo>
                      <a:pt x="120608" y="14621"/>
                      <a:pt x="120461" y="14454"/>
                      <a:pt x="120528" y="14179"/>
                    </a:cubicBezTo>
                    <a:cubicBezTo>
                      <a:pt x="120582" y="13958"/>
                      <a:pt x="120763" y="13878"/>
                      <a:pt x="120970" y="13878"/>
                    </a:cubicBezTo>
                    <a:cubicBezTo>
                      <a:pt x="121003" y="13878"/>
                      <a:pt x="121036" y="13879"/>
                      <a:pt x="121068" y="13879"/>
                    </a:cubicBezTo>
                    <a:cubicBezTo>
                      <a:pt x="121694" y="13879"/>
                      <a:pt x="122310" y="13741"/>
                      <a:pt x="122935" y="13741"/>
                    </a:cubicBezTo>
                    <a:cubicBezTo>
                      <a:pt x="123105" y="13741"/>
                      <a:pt x="123277" y="13751"/>
                      <a:pt x="123449" y="13777"/>
                    </a:cubicBezTo>
                    <a:cubicBezTo>
                      <a:pt x="123577" y="13851"/>
                      <a:pt x="123523" y="13965"/>
                      <a:pt x="123523" y="14072"/>
                    </a:cubicBezTo>
                    <a:cubicBezTo>
                      <a:pt x="123529" y="14598"/>
                      <a:pt x="123739" y="14855"/>
                      <a:pt x="124181" y="14855"/>
                    </a:cubicBezTo>
                    <a:cubicBezTo>
                      <a:pt x="124250" y="14855"/>
                      <a:pt x="124326" y="14849"/>
                      <a:pt x="124408" y="14836"/>
                    </a:cubicBezTo>
                    <a:cubicBezTo>
                      <a:pt x="124595" y="14802"/>
                      <a:pt x="124783" y="14735"/>
                      <a:pt x="124970" y="14688"/>
                    </a:cubicBezTo>
                    <a:cubicBezTo>
                      <a:pt x="125160" y="14639"/>
                      <a:pt x="125313" y="14611"/>
                      <a:pt x="125443" y="14611"/>
                    </a:cubicBezTo>
                    <a:cubicBezTo>
                      <a:pt x="125765" y="14611"/>
                      <a:pt x="125940" y="14784"/>
                      <a:pt x="126170" y="15224"/>
                    </a:cubicBezTo>
                    <a:cubicBezTo>
                      <a:pt x="126324" y="15519"/>
                      <a:pt x="126451" y="15841"/>
                      <a:pt x="126612" y="16122"/>
                    </a:cubicBezTo>
                    <a:cubicBezTo>
                      <a:pt x="126773" y="16410"/>
                      <a:pt x="126934" y="16719"/>
                      <a:pt x="127329" y="16739"/>
                    </a:cubicBezTo>
                    <a:cubicBezTo>
                      <a:pt x="127617" y="16631"/>
                      <a:pt x="127724" y="16370"/>
                      <a:pt x="127878" y="16149"/>
                    </a:cubicBezTo>
                    <a:cubicBezTo>
                      <a:pt x="128039" y="15935"/>
                      <a:pt x="128113" y="15640"/>
                      <a:pt x="128388" y="15519"/>
                    </a:cubicBezTo>
                    <a:cubicBezTo>
                      <a:pt x="128502" y="14869"/>
                      <a:pt x="128971" y="14327"/>
                      <a:pt x="128991" y="13576"/>
                    </a:cubicBezTo>
                    <a:cubicBezTo>
                      <a:pt x="127878" y="13576"/>
                      <a:pt x="126800" y="13529"/>
                      <a:pt x="125754" y="13214"/>
                    </a:cubicBezTo>
                    <a:cubicBezTo>
                      <a:pt x="124977" y="12986"/>
                      <a:pt x="124233" y="12665"/>
                      <a:pt x="123543" y="12249"/>
                    </a:cubicBezTo>
                    <a:cubicBezTo>
                      <a:pt x="123014" y="11934"/>
                      <a:pt x="122599" y="11546"/>
                      <a:pt x="122679" y="10856"/>
                    </a:cubicBezTo>
                    <a:cubicBezTo>
                      <a:pt x="122712" y="10561"/>
                      <a:pt x="122585" y="10373"/>
                      <a:pt x="122297" y="10300"/>
                    </a:cubicBezTo>
                    <a:cubicBezTo>
                      <a:pt x="121962" y="10206"/>
                      <a:pt x="121781" y="9965"/>
                      <a:pt x="121707" y="9650"/>
                    </a:cubicBezTo>
                    <a:cubicBezTo>
                      <a:pt x="121560" y="9000"/>
                      <a:pt x="121124" y="8598"/>
                      <a:pt x="120588" y="8263"/>
                    </a:cubicBezTo>
                    <a:cubicBezTo>
                      <a:pt x="120441" y="8176"/>
                      <a:pt x="120307" y="8082"/>
                      <a:pt x="120160" y="7995"/>
                    </a:cubicBezTo>
                    <a:cubicBezTo>
                      <a:pt x="119543" y="7626"/>
                      <a:pt x="119074" y="7137"/>
                      <a:pt x="118913" y="6407"/>
                    </a:cubicBezTo>
                    <a:cubicBezTo>
                      <a:pt x="118819" y="5984"/>
                      <a:pt x="118585" y="5723"/>
                      <a:pt x="118149" y="5623"/>
                    </a:cubicBezTo>
                    <a:cubicBezTo>
                      <a:pt x="117118" y="5388"/>
                      <a:pt x="116622" y="4671"/>
                      <a:pt x="116448" y="3680"/>
                    </a:cubicBezTo>
                    <a:cubicBezTo>
                      <a:pt x="116394" y="3351"/>
                      <a:pt x="116354" y="3023"/>
                      <a:pt x="116314" y="2688"/>
                    </a:cubicBezTo>
                    <a:cubicBezTo>
                      <a:pt x="116220" y="1864"/>
                      <a:pt x="115978" y="1120"/>
                      <a:pt x="115295" y="564"/>
                    </a:cubicBezTo>
                    <a:cubicBezTo>
                      <a:pt x="115107" y="410"/>
                      <a:pt x="114967" y="189"/>
                      <a:pt x="114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2"/>
              <p:cNvSpPr/>
              <p:nvPr/>
            </p:nvSpPr>
            <p:spPr>
              <a:xfrm flipH="1">
                <a:off x="5494043" y="2598320"/>
                <a:ext cx="344853" cy="388551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13809" extrusionOk="0">
                    <a:moveTo>
                      <a:pt x="960" y="1"/>
                    </a:moveTo>
                    <a:cubicBezTo>
                      <a:pt x="645" y="1"/>
                      <a:pt x="325" y="12"/>
                      <a:pt x="0" y="36"/>
                    </a:cubicBezTo>
                    <a:cubicBezTo>
                      <a:pt x="228" y="284"/>
                      <a:pt x="443" y="531"/>
                      <a:pt x="510" y="880"/>
                    </a:cubicBezTo>
                    <a:cubicBezTo>
                      <a:pt x="550" y="1101"/>
                      <a:pt x="690" y="1295"/>
                      <a:pt x="898" y="1396"/>
                    </a:cubicBezTo>
                    <a:cubicBezTo>
                      <a:pt x="1541" y="1711"/>
                      <a:pt x="1655" y="2253"/>
                      <a:pt x="1742" y="2903"/>
                    </a:cubicBezTo>
                    <a:cubicBezTo>
                      <a:pt x="2017" y="4867"/>
                      <a:pt x="2808" y="6488"/>
                      <a:pt x="4851" y="7185"/>
                    </a:cubicBezTo>
                    <a:cubicBezTo>
                      <a:pt x="5441" y="7386"/>
                      <a:pt x="5729" y="7842"/>
                      <a:pt x="5743" y="8472"/>
                    </a:cubicBezTo>
                    <a:cubicBezTo>
                      <a:pt x="5743" y="8719"/>
                      <a:pt x="5769" y="8974"/>
                      <a:pt x="5803" y="9215"/>
                    </a:cubicBezTo>
                    <a:cubicBezTo>
                      <a:pt x="5858" y="9604"/>
                      <a:pt x="6056" y="9851"/>
                      <a:pt x="6432" y="9851"/>
                    </a:cubicBezTo>
                    <a:cubicBezTo>
                      <a:pt x="6465" y="9851"/>
                      <a:pt x="6498" y="9849"/>
                      <a:pt x="6533" y="9845"/>
                    </a:cubicBezTo>
                    <a:cubicBezTo>
                      <a:pt x="6586" y="9840"/>
                      <a:pt x="6637" y="9837"/>
                      <a:pt x="6687" y="9837"/>
                    </a:cubicBezTo>
                    <a:cubicBezTo>
                      <a:pt x="7227" y="9837"/>
                      <a:pt x="7643" y="10122"/>
                      <a:pt x="8054" y="10435"/>
                    </a:cubicBezTo>
                    <a:cubicBezTo>
                      <a:pt x="9233" y="11326"/>
                      <a:pt x="10299" y="12358"/>
                      <a:pt x="11244" y="13504"/>
                    </a:cubicBezTo>
                    <a:cubicBezTo>
                      <a:pt x="11341" y="13624"/>
                      <a:pt x="11404" y="13808"/>
                      <a:pt x="11606" y="13808"/>
                    </a:cubicBezTo>
                    <a:cubicBezTo>
                      <a:pt x="11639" y="13808"/>
                      <a:pt x="11677" y="13803"/>
                      <a:pt x="11719" y="13792"/>
                    </a:cubicBezTo>
                    <a:cubicBezTo>
                      <a:pt x="11827" y="13370"/>
                      <a:pt x="11907" y="12941"/>
                      <a:pt x="11967" y="12505"/>
                    </a:cubicBezTo>
                    <a:cubicBezTo>
                      <a:pt x="12034" y="12016"/>
                      <a:pt x="12007" y="11500"/>
                      <a:pt x="12255" y="11051"/>
                    </a:cubicBezTo>
                    <a:cubicBezTo>
                      <a:pt x="12155" y="11004"/>
                      <a:pt x="12081" y="10917"/>
                      <a:pt x="12061" y="10810"/>
                    </a:cubicBezTo>
                    <a:cubicBezTo>
                      <a:pt x="11994" y="10328"/>
                      <a:pt x="11947" y="9838"/>
                      <a:pt x="11880" y="9356"/>
                    </a:cubicBezTo>
                    <a:cubicBezTo>
                      <a:pt x="11827" y="8987"/>
                      <a:pt x="11847" y="8592"/>
                      <a:pt x="11498" y="8331"/>
                    </a:cubicBezTo>
                    <a:cubicBezTo>
                      <a:pt x="11404" y="8391"/>
                      <a:pt x="11317" y="8451"/>
                      <a:pt x="11223" y="8512"/>
                    </a:cubicBezTo>
                    <a:cubicBezTo>
                      <a:pt x="10900" y="8716"/>
                      <a:pt x="10611" y="8820"/>
                      <a:pt x="10349" y="8820"/>
                    </a:cubicBezTo>
                    <a:cubicBezTo>
                      <a:pt x="9935" y="8820"/>
                      <a:pt x="9589" y="8559"/>
                      <a:pt x="9280" y="8029"/>
                    </a:cubicBezTo>
                    <a:cubicBezTo>
                      <a:pt x="9140" y="7788"/>
                      <a:pt x="9032" y="7533"/>
                      <a:pt x="8898" y="7286"/>
                    </a:cubicBezTo>
                    <a:cubicBezTo>
                      <a:pt x="8674" y="6881"/>
                      <a:pt x="8374" y="6618"/>
                      <a:pt x="7940" y="6618"/>
                    </a:cubicBezTo>
                    <a:cubicBezTo>
                      <a:pt x="7856" y="6618"/>
                      <a:pt x="7767" y="6628"/>
                      <a:pt x="7672" y="6649"/>
                    </a:cubicBezTo>
                    <a:cubicBezTo>
                      <a:pt x="7583" y="6669"/>
                      <a:pt x="7493" y="6679"/>
                      <a:pt x="7403" y="6679"/>
                    </a:cubicBezTo>
                    <a:cubicBezTo>
                      <a:pt x="7102" y="6679"/>
                      <a:pt x="6807" y="6569"/>
                      <a:pt x="6580" y="6368"/>
                    </a:cubicBezTo>
                    <a:cubicBezTo>
                      <a:pt x="5548" y="5496"/>
                      <a:pt x="4644" y="4525"/>
                      <a:pt x="3954" y="3359"/>
                    </a:cubicBezTo>
                    <a:cubicBezTo>
                      <a:pt x="3913" y="3292"/>
                      <a:pt x="3920" y="3198"/>
                      <a:pt x="3887" y="3031"/>
                    </a:cubicBezTo>
                    <a:lnTo>
                      <a:pt x="3887" y="3031"/>
                    </a:lnTo>
                    <a:cubicBezTo>
                      <a:pt x="4137" y="3133"/>
                      <a:pt x="4373" y="3187"/>
                      <a:pt x="4600" y="3187"/>
                    </a:cubicBezTo>
                    <a:cubicBezTo>
                      <a:pt x="4879" y="3187"/>
                      <a:pt x="5143" y="3107"/>
                      <a:pt x="5401" y="2937"/>
                    </a:cubicBezTo>
                    <a:cubicBezTo>
                      <a:pt x="5501" y="2871"/>
                      <a:pt x="5598" y="2844"/>
                      <a:pt x="5691" y="2844"/>
                    </a:cubicBezTo>
                    <a:cubicBezTo>
                      <a:pt x="5891" y="2844"/>
                      <a:pt x="6076" y="2968"/>
                      <a:pt x="6245" y="3091"/>
                    </a:cubicBezTo>
                    <a:cubicBezTo>
                      <a:pt x="6701" y="3406"/>
                      <a:pt x="7156" y="3728"/>
                      <a:pt x="7585" y="4083"/>
                    </a:cubicBezTo>
                    <a:cubicBezTo>
                      <a:pt x="8073" y="4486"/>
                      <a:pt x="8587" y="4719"/>
                      <a:pt x="9152" y="4719"/>
                    </a:cubicBezTo>
                    <a:cubicBezTo>
                      <a:pt x="9395" y="4719"/>
                      <a:pt x="9647" y="4676"/>
                      <a:pt x="9910" y="4585"/>
                    </a:cubicBezTo>
                    <a:cubicBezTo>
                      <a:pt x="7601" y="1585"/>
                      <a:pt x="4644" y="1"/>
                      <a:pt x="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2"/>
              <p:cNvSpPr/>
              <p:nvPr/>
            </p:nvSpPr>
            <p:spPr>
              <a:xfrm flipH="1">
                <a:off x="6030810" y="3458819"/>
                <a:ext cx="314240" cy="344516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12244" extrusionOk="0">
                    <a:moveTo>
                      <a:pt x="5190" y="1"/>
                    </a:moveTo>
                    <a:cubicBezTo>
                      <a:pt x="5119" y="1"/>
                      <a:pt x="5043" y="16"/>
                      <a:pt x="4956" y="42"/>
                    </a:cubicBezTo>
                    <a:cubicBezTo>
                      <a:pt x="4299" y="263"/>
                      <a:pt x="3629" y="471"/>
                      <a:pt x="2973" y="699"/>
                    </a:cubicBezTo>
                    <a:cubicBezTo>
                      <a:pt x="2516" y="863"/>
                      <a:pt x="2066" y="1008"/>
                      <a:pt x="1618" y="1008"/>
                    </a:cubicBezTo>
                    <a:cubicBezTo>
                      <a:pt x="1224" y="1008"/>
                      <a:pt x="832" y="895"/>
                      <a:pt x="440" y="585"/>
                    </a:cubicBezTo>
                    <a:cubicBezTo>
                      <a:pt x="352" y="516"/>
                      <a:pt x="274" y="484"/>
                      <a:pt x="211" y="484"/>
                    </a:cubicBezTo>
                    <a:cubicBezTo>
                      <a:pt x="70" y="484"/>
                      <a:pt x="1" y="639"/>
                      <a:pt x="51" y="893"/>
                    </a:cubicBezTo>
                    <a:cubicBezTo>
                      <a:pt x="158" y="1416"/>
                      <a:pt x="299" y="1925"/>
                      <a:pt x="433" y="2441"/>
                    </a:cubicBezTo>
                    <a:cubicBezTo>
                      <a:pt x="909" y="4297"/>
                      <a:pt x="1244" y="6160"/>
                      <a:pt x="279" y="7982"/>
                    </a:cubicBezTo>
                    <a:cubicBezTo>
                      <a:pt x="192" y="8156"/>
                      <a:pt x="219" y="8304"/>
                      <a:pt x="400" y="8404"/>
                    </a:cubicBezTo>
                    <a:cubicBezTo>
                      <a:pt x="1338" y="8894"/>
                      <a:pt x="1579" y="9724"/>
                      <a:pt x="1626" y="10709"/>
                    </a:cubicBezTo>
                    <a:cubicBezTo>
                      <a:pt x="1659" y="11359"/>
                      <a:pt x="1914" y="11956"/>
                      <a:pt x="2591" y="12244"/>
                    </a:cubicBezTo>
                    <a:cubicBezTo>
                      <a:pt x="3261" y="11956"/>
                      <a:pt x="3669" y="11393"/>
                      <a:pt x="4105" y="10843"/>
                    </a:cubicBezTo>
                    <a:cubicBezTo>
                      <a:pt x="3870" y="10609"/>
                      <a:pt x="3649" y="10361"/>
                      <a:pt x="3401" y="10140"/>
                    </a:cubicBezTo>
                    <a:cubicBezTo>
                      <a:pt x="2912" y="9698"/>
                      <a:pt x="2752" y="9155"/>
                      <a:pt x="3006" y="8552"/>
                    </a:cubicBezTo>
                    <a:cubicBezTo>
                      <a:pt x="3294" y="7862"/>
                      <a:pt x="3187" y="7252"/>
                      <a:pt x="2758" y="6669"/>
                    </a:cubicBezTo>
                    <a:cubicBezTo>
                      <a:pt x="2584" y="6421"/>
                      <a:pt x="2530" y="6207"/>
                      <a:pt x="2685" y="5905"/>
                    </a:cubicBezTo>
                    <a:cubicBezTo>
                      <a:pt x="2919" y="5463"/>
                      <a:pt x="2805" y="4980"/>
                      <a:pt x="2698" y="4518"/>
                    </a:cubicBezTo>
                    <a:cubicBezTo>
                      <a:pt x="2591" y="4022"/>
                      <a:pt x="2537" y="3526"/>
                      <a:pt x="2651" y="3031"/>
                    </a:cubicBezTo>
                    <a:cubicBezTo>
                      <a:pt x="2687" y="2861"/>
                      <a:pt x="2767" y="2728"/>
                      <a:pt x="2891" y="2728"/>
                    </a:cubicBezTo>
                    <a:cubicBezTo>
                      <a:pt x="2954" y="2728"/>
                      <a:pt x="3028" y="2762"/>
                      <a:pt x="3113" y="2843"/>
                    </a:cubicBezTo>
                    <a:cubicBezTo>
                      <a:pt x="3656" y="3359"/>
                      <a:pt x="4313" y="3513"/>
                      <a:pt x="5030" y="3513"/>
                    </a:cubicBezTo>
                    <a:cubicBezTo>
                      <a:pt x="5358" y="3513"/>
                      <a:pt x="5646" y="3607"/>
                      <a:pt x="5814" y="3902"/>
                    </a:cubicBezTo>
                    <a:cubicBezTo>
                      <a:pt x="6130" y="4465"/>
                      <a:pt x="6572" y="4650"/>
                      <a:pt x="7075" y="4650"/>
                    </a:cubicBezTo>
                    <a:cubicBezTo>
                      <a:pt x="7297" y="4650"/>
                      <a:pt x="7530" y="4614"/>
                      <a:pt x="7770" y="4558"/>
                    </a:cubicBezTo>
                    <a:cubicBezTo>
                      <a:pt x="7911" y="4532"/>
                      <a:pt x="8045" y="4498"/>
                      <a:pt x="8172" y="4451"/>
                    </a:cubicBezTo>
                    <a:cubicBezTo>
                      <a:pt x="8265" y="4413"/>
                      <a:pt x="8344" y="4394"/>
                      <a:pt x="8412" y="4394"/>
                    </a:cubicBezTo>
                    <a:cubicBezTo>
                      <a:pt x="8604" y="4394"/>
                      <a:pt x="8704" y="4542"/>
                      <a:pt x="8748" y="4800"/>
                    </a:cubicBezTo>
                    <a:cubicBezTo>
                      <a:pt x="8802" y="5121"/>
                      <a:pt x="8822" y="5463"/>
                      <a:pt x="9090" y="5711"/>
                    </a:cubicBezTo>
                    <a:cubicBezTo>
                      <a:pt x="9098" y="5711"/>
                      <a:pt x="9107" y="5711"/>
                      <a:pt x="9115" y="5711"/>
                    </a:cubicBezTo>
                    <a:cubicBezTo>
                      <a:pt x="9242" y="5711"/>
                      <a:pt x="9371" y="5664"/>
                      <a:pt x="9465" y="5570"/>
                    </a:cubicBezTo>
                    <a:cubicBezTo>
                      <a:pt x="10035" y="4987"/>
                      <a:pt x="10678" y="4471"/>
                      <a:pt x="11167" y="3801"/>
                    </a:cubicBezTo>
                    <a:cubicBezTo>
                      <a:pt x="10397" y="3191"/>
                      <a:pt x="9820" y="2361"/>
                      <a:pt x="9532" y="1422"/>
                    </a:cubicBezTo>
                    <a:cubicBezTo>
                      <a:pt x="9418" y="1081"/>
                      <a:pt x="9405" y="592"/>
                      <a:pt x="9171" y="431"/>
                    </a:cubicBezTo>
                    <a:cubicBezTo>
                      <a:pt x="9101" y="385"/>
                      <a:pt x="9034" y="365"/>
                      <a:pt x="8970" y="365"/>
                    </a:cubicBezTo>
                    <a:cubicBezTo>
                      <a:pt x="8691" y="365"/>
                      <a:pt x="8459" y="736"/>
                      <a:pt x="8192" y="866"/>
                    </a:cubicBezTo>
                    <a:cubicBezTo>
                      <a:pt x="7788" y="1069"/>
                      <a:pt x="7420" y="1173"/>
                      <a:pt x="7081" y="1173"/>
                    </a:cubicBezTo>
                    <a:cubicBezTo>
                      <a:pt x="6510" y="1173"/>
                      <a:pt x="6023" y="876"/>
                      <a:pt x="5586" y="250"/>
                    </a:cubicBezTo>
                    <a:cubicBezTo>
                      <a:pt x="5459" y="69"/>
                      <a:pt x="5338" y="1"/>
                      <a:pt x="5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2"/>
              <p:cNvSpPr/>
              <p:nvPr/>
            </p:nvSpPr>
            <p:spPr>
              <a:xfrm flipH="1">
                <a:off x="5658650" y="3167081"/>
                <a:ext cx="251155" cy="187930"/>
              </a:xfrm>
              <a:custGeom>
                <a:avLst/>
                <a:gdLst/>
                <a:ahLst/>
                <a:cxnLst/>
                <a:rect l="l" t="t" r="r" b="b"/>
                <a:pathLst>
                  <a:path w="8926" h="6679" extrusionOk="0">
                    <a:moveTo>
                      <a:pt x="4264" y="0"/>
                    </a:moveTo>
                    <a:cubicBezTo>
                      <a:pt x="4124" y="0"/>
                      <a:pt x="3993" y="75"/>
                      <a:pt x="3854" y="172"/>
                    </a:cubicBezTo>
                    <a:cubicBezTo>
                      <a:pt x="3338" y="514"/>
                      <a:pt x="2755" y="728"/>
                      <a:pt x="2145" y="815"/>
                    </a:cubicBezTo>
                    <a:cubicBezTo>
                      <a:pt x="1803" y="869"/>
                      <a:pt x="1401" y="741"/>
                      <a:pt x="1234" y="1210"/>
                    </a:cubicBezTo>
                    <a:cubicBezTo>
                      <a:pt x="1213" y="1270"/>
                      <a:pt x="1167" y="1293"/>
                      <a:pt x="1112" y="1293"/>
                    </a:cubicBezTo>
                    <a:cubicBezTo>
                      <a:pt x="1062" y="1293"/>
                      <a:pt x="1004" y="1273"/>
                      <a:pt x="952" y="1244"/>
                    </a:cubicBezTo>
                    <a:cubicBezTo>
                      <a:pt x="841" y="1183"/>
                      <a:pt x="762" y="1037"/>
                      <a:pt x="614" y="1037"/>
                    </a:cubicBezTo>
                    <a:cubicBezTo>
                      <a:pt x="585" y="1037"/>
                      <a:pt x="552" y="1043"/>
                      <a:pt x="517" y="1056"/>
                    </a:cubicBezTo>
                    <a:cubicBezTo>
                      <a:pt x="316" y="1277"/>
                      <a:pt x="363" y="1579"/>
                      <a:pt x="302" y="1840"/>
                    </a:cubicBezTo>
                    <a:cubicBezTo>
                      <a:pt x="1" y="3040"/>
                      <a:pt x="48" y="3167"/>
                      <a:pt x="1086" y="3810"/>
                    </a:cubicBezTo>
                    <a:cubicBezTo>
                      <a:pt x="1475" y="4045"/>
                      <a:pt x="1750" y="4333"/>
                      <a:pt x="1710" y="4809"/>
                    </a:cubicBezTo>
                    <a:cubicBezTo>
                      <a:pt x="1663" y="5378"/>
                      <a:pt x="1944" y="5700"/>
                      <a:pt x="2453" y="5867"/>
                    </a:cubicBezTo>
                    <a:cubicBezTo>
                      <a:pt x="2835" y="5975"/>
                      <a:pt x="3130" y="6283"/>
                      <a:pt x="3210" y="6678"/>
                    </a:cubicBezTo>
                    <a:cubicBezTo>
                      <a:pt x="3304" y="6618"/>
                      <a:pt x="3391" y="6551"/>
                      <a:pt x="3478" y="6477"/>
                    </a:cubicBezTo>
                    <a:cubicBezTo>
                      <a:pt x="5200" y="4762"/>
                      <a:pt x="6922" y="3040"/>
                      <a:pt x="8644" y="1311"/>
                    </a:cubicBezTo>
                    <a:cubicBezTo>
                      <a:pt x="8758" y="1197"/>
                      <a:pt x="8899" y="1097"/>
                      <a:pt x="8926" y="916"/>
                    </a:cubicBezTo>
                    <a:cubicBezTo>
                      <a:pt x="8122" y="563"/>
                      <a:pt x="7317" y="240"/>
                      <a:pt x="6445" y="240"/>
                    </a:cubicBezTo>
                    <a:cubicBezTo>
                      <a:pt x="6205" y="240"/>
                      <a:pt x="5961" y="264"/>
                      <a:pt x="5710" y="319"/>
                    </a:cubicBezTo>
                    <a:cubicBezTo>
                      <a:pt x="5570" y="349"/>
                      <a:pt x="5424" y="370"/>
                      <a:pt x="5279" y="370"/>
                    </a:cubicBezTo>
                    <a:cubicBezTo>
                      <a:pt x="5034" y="370"/>
                      <a:pt x="4793" y="311"/>
                      <a:pt x="4591" y="138"/>
                    </a:cubicBezTo>
                    <a:cubicBezTo>
                      <a:pt x="4472" y="40"/>
                      <a:pt x="4366" y="0"/>
                      <a:pt x="4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2"/>
              <p:cNvSpPr/>
              <p:nvPr/>
            </p:nvSpPr>
            <p:spPr>
              <a:xfrm flipH="1">
                <a:off x="7262166" y="4091426"/>
                <a:ext cx="95611" cy="211538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7518" extrusionOk="0">
                    <a:moveTo>
                      <a:pt x="195" y="0"/>
                    </a:moveTo>
                    <a:cubicBezTo>
                      <a:pt x="1" y="1039"/>
                      <a:pt x="27" y="2097"/>
                      <a:pt x="135" y="3129"/>
                    </a:cubicBezTo>
                    <a:cubicBezTo>
                      <a:pt x="289" y="4710"/>
                      <a:pt x="778" y="6205"/>
                      <a:pt x="1716" y="7518"/>
                    </a:cubicBezTo>
                    <a:cubicBezTo>
                      <a:pt x="1796" y="7116"/>
                      <a:pt x="2091" y="6928"/>
                      <a:pt x="2426" y="6761"/>
                    </a:cubicBezTo>
                    <a:cubicBezTo>
                      <a:pt x="2761" y="6600"/>
                      <a:pt x="3130" y="6493"/>
                      <a:pt x="3398" y="6245"/>
                    </a:cubicBezTo>
                    <a:cubicBezTo>
                      <a:pt x="3364" y="6151"/>
                      <a:pt x="3358" y="6118"/>
                      <a:pt x="3344" y="6104"/>
                    </a:cubicBezTo>
                    <a:cubicBezTo>
                      <a:pt x="3270" y="6064"/>
                      <a:pt x="3190" y="6037"/>
                      <a:pt x="3116" y="6004"/>
                    </a:cubicBezTo>
                    <a:cubicBezTo>
                      <a:pt x="2600" y="5756"/>
                      <a:pt x="2493" y="5582"/>
                      <a:pt x="2580" y="5039"/>
                    </a:cubicBezTo>
                    <a:cubicBezTo>
                      <a:pt x="2607" y="4851"/>
                      <a:pt x="2667" y="4664"/>
                      <a:pt x="2755" y="4489"/>
                    </a:cubicBezTo>
                    <a:cubicBezTo>
                      <a:pt x="2989" y="3993"/>
                      <a:pt x="2929" y="3585"/>
                      <a:pt x="2486" y="3236"/>
                    </a:cubicBezTo>
                    <a:cubicBezTo>
                      <a:pt x="2098" y="2928"/>
                      <a:pt x="1957" y="2580"/>
                      <a:pt x="2185" y="2077"/>
                    </a:cubicBezTo>
                    <a:cubicBezTo>
                      <a:pt x="2386" y="1622"/>
                      <a:pt x="2265" y="1427"/>
                      <a:pt x="1830" y="1220"/>
                    </a:cubicBezTo>
                    <a:cubicBezTo>
                      <a:pt x="1703" y="1159"/>
                      <a:pt x="1569" y="1119"/>
                      <a:pt x="1435" y="1092"/>
                    </a:cubicBezTo>
                    <a:cubicBezTo>
                      <a:pt x="805" y="965"/>
                      <a:pt x="389" y="610"/>
                      <a:pt x="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2"/>
              <p:cNvSpPr/>
              <p:nvPr/>
            </p:nvSpPr>
            <p:spPr>
              <a:xfrm flipH="1">
                <a:off x="6144115" y="3620896"/>
                <a:ext cx="54699" cy="832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960" extrusionOk="0">
                    <a:moveTo>
                      <a:pt x="594" y="1"/>
                    </a:moveTo>
                    <a:cubicBezTo>
                      <a:pt x="448" y="1"/>
                      <a:pt x="257" y="39"/>
                      <a:pt x="0" y="105"/>
                    </a:cubicBezTo>
                    <a:cubicBezTo>
                      <a:pt x="20" y="373"/>
                      <a:pt x="261" y="514"/>
                      <a:pt x="382" y="728"/>
                    </a:cubicBezTo>
                    <a:cubicBezTo>
                      <a:pt x="570" y="1036"/>
                      <a:pt x="630" y="1411"/>
                      <a:pt x="556" y="1767"/>
                    </a:cubicBezTo>
                    <a:cubicBezTo>
                      <a:pt x="389" y="2571"/>
                      <a:pt x="389" y="2571"/>
                      <a:pt x="1092" y="2959"/>
                    </a:cubicBezTo>
                    <a:cubicBezTo>
                      <a:pt x="1414" y="2685"/>
                      <a:pt x="1749" y="2430"/>
                      <a:pt x="1943" y="2035"/>
                    </a:cubicBezTo>
                    <a:cubicBezTo>
                      <a:pt x="1514" y="1720"/>
                      <a:pt x="1220" y="1251"/>
                      <a:pt x="1126" y="728"/>
                    </a:cubicBezTo>
                    <a:cubicBezTo>
                      <a:pt x="1024" y="198"/>
                      <a:pt x="925" y="1"/>
                      <a:pt x="5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0" name="Google Shape;1540;p42"/>
            <p:cNvSpPr/>
            <p:nvPr/>
          </p:nvSpPr>
          <p:spPr>
            <a:xfrm flipH="1">
              <a:off x="6112261" y="2767122"/>
              <a:ext cx="3996" cy="4530"/>
            </a:xfrm>
            <a:custGeom>
              <a:avLst/>
              <a:gdLst/>
              <a:ahLst/>
              <a:cxnLst/>
              <a:rect l="l" t="t" r="r" b="b"/>
              <a:pathLst>
                <a:path w="142" h="161" extrusionOk="0">
                  <a:moveTo>
                    <a:pt x="142" y="0"/>
                  </a:moveTo>
                  <a:cubicBezTo>
                    <a:pt x="41" y="13"/>
                    <a:pt x="1" y="60"/>
                    <a:pt x="55" y="161"/>
                  </a:cubicBezTo>
                  <a:cubicBezTo>
                    <a:pt x="142" y="141"/>
                    <a:pt x="142" y="67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 flipH="1">
              <a:off x="6041183" y="2696411"/>
              <a:ext cx="4164" cy="4727"/>
            </a:xfrm>
            <a:custGeom>
              <a:avLst/>
              <a:gdLst/>
              <a:ahLst/>
              <a:cxnLst/>
              <a:rect l="l" t="t" r="r" b="b"/>
              <a:pathLst>
                <a:path w="148" h="168" extrusionOk="0">
                  <a:moveTo>
                    <a:pt x="141" y="0"/>
                  </a:moveTo>
                  <a:cubicBezTo>
                    <a:pt x="41" y="27"/>
                    <a:pt x="0" y="74"/>
                    <a:pt x="67" y="168"/>
                  </a:cubicBezTo>
                  <a:cubicBezTo>
                    <a:pt x="148" y="141"/>
                    <a:pt x="148" y="74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 flipH="1">
              <a:off x="6456548" y="3516925"/>
              <a:ext cx="464016" cy="185342"/>
            </a:xfrm>
            <a:custGeom>
              <a:avLst/>
              <a:gdLst/>
              <a:ahLst/>
              <a:cxnLst/>
              <a:rect l="l" t="t" r="r" b="b"/>
              <a:pathLst>
                <a:path w="16491" h="6587" extrusionOk="0">
                  <a:moveTo>
                    <a:pt x="5569" y="1"/>
                  </a:moveTo>
                  <a:cubicBezTo>
                    <a:pt x="5448" y="81"/>
                    <a:pt x="5368" y="195"/>
                    <a:pt x="5334" y="336"/>
                  </a:cubicBezTo>
                  <a:cubicBezTo>
                    <a:pt x="5214" y="704"/>
                    <a:pt x="5120" y="1086"/>
                    <a:pt x="4953" y="1435"/>
                  </a:cubicBezTo>
                  <a:cubicBezTo>
                    <a:pt x="4754" y="1844"/>
                    <a:pt x="4527" y="2031"/>
                    <a:pt x="4218" y="2031"/>
                  </a:cubicBezTo>
                  <a:cubicBezTo>
                    <a:pt x="4057" y="2031"/>
                    <a:pt x="3873" y="1980"/>
                    <a:pt x="3659" y="1884"/>
                  </a:cubicBezTo>
                  <a:cubicBezTo>
                    <a:pt x="3458" y="1790"/>
                    <a:pt x="3264" y="1656"/>
                    <a:pt x="3050" y="1616"/>
                  </a:cubicBezTo>
                  <a:cubicBezTo>
                    <a:pt x="2999" y="1606"/>
                    <a:pt x="2949" y="1601"/>
                    <a:pt x="2901" y="1601"/>
                  </a:cubicBezTo>
                  <a:cubicBezTo>
                    <a:pt x="2653" y="1601"/>
                    <a:pt x="2449" y="1733"/>
                    <a:pt x="2460" y="2024"/>
                  </a:cubicBezTo>
                  <a:cubicBezTo>
                    <a:pt x="2500" y="2741"/>
                    <a:pt x="2045" y="2976"/>
                    <a:pt x="1509" y="3217"/>
                  </a:cubicBezTo>
                  <a:cubicBezTo>
                    <a:pt x="771" y="3552"/>
                    <a:pt x="249" y="4108"/>
                    <a:pt x="1" y="4899"/>
                  </a:cubicBezTo>
                  <a:cubicBezTo>
                    <a:pt x="71" y="4915"/>
                    <a:pt x="120" y="4944"/>
                    <a:pt x="161" y="4944"/>
                  </a:cubicBezTo>
                  <a:cubicBezTo>
                    <a:pt x="170" y="4944"/>
                    <a:pt x="180" y="4943"/>
                    <a:pt x="189" y="4939"/>
                  </a:cubicBezTo>
                  <a:cubicBezTo>
                    <a:pt x="483" y="4831"/>
                    <a:pt x="688" y="4768"/>
                    <a:pt x="842" y="4768"/>
                  </a:cubicBezTo>
                  <a:cubicBezTo>
                    <a:pt x="1128" y="4768"/>
                    <a:pt x="1236" y="4989"/>
                    <a:pt x="1415" y="5555"/>
                  </a:cubicBezTo>
                  <a:cubicBezTo>
                    <a:pt x="1455" y="5716"/>
                    <a:pt x="1515" y="5870"/>
                    <a:pt x="1596" y="6018"/>
                  </a:cubicBezTo>
                  <a:cubicBezTo>
                    <a:pt x="1771" y="6276"/>
                    <a:pt x="2063" y="6424"/>
                    <a:pt x="2364" y="6424"/>
                  </a:cubicBezTo>
                  <a:cubicBezTo>
                    <a:pt x="2477" y="6424"/>
                    <a:pt x="2591" y="6403"/>
                    <a:pt x="2701" y="6359"/>
                  </a:cubicBezTo>
                  <a:cubicBezTo>
                    <a:pt x="3217" y="6145"/>
                    <a:pt x="2795" y="5857"/>
                    <a:pt x="2755" y="5609"/>
                  </a:cubicBezTo>
                  <a:cubicBezTo>
                    <a:pt x="2681" y="5147"/>
                    <a:pt x="2835" y="4792"/>
                    <a:pt x="3210" y="4644"/>
                  </a:cubicBezTo>
                  <a:cubicBezTo>
                    <a:pt x="3317" y="4602"/>
                    <a:pt x="3423" y="4582"/>
                    <a:pt x="3526" y="4582"/>
                  </a:cubicBezTo>
                  <a:cubicBezTo>
                    <a:pt x="3818" y="4582"/>
                    <a:pt x="4086" y="4747"/>
                    <a:pt x="4269" y="5060"/>
                  </a:cubicBezTo>
                  <a:cubicBezTo>
                    <a:pt x="4453" y="5364"/>
                    <a:pt x="4552" y="5506"/>
                    <a:pt x="4683" y="5506"/>
                  </a:cubicBezTo>
                  <a:cubicBezTo>
                    <a:pt x="4791" y="5506"/>
                    <a:pt x="4922" y="5409"/>
                    <a:pt x="5140" y="5227"/>
                  </a:cubicBezTo>
                  <a:cubicBezTo>
                    <a:pt x="5227" y="5160"/>
                    <a:pt x="5308" y="5080"/>
                    <a:pt x="5381" y="4999"/>
                  </a:cubicBezTo>
                  <a:cubicBezTo>
                    <a:pt x="5471" y="4889"/>
                    <a:pt x="5552" y="4841"/>
                    <a:pt x="5641" y="4841"/>
                  </a:cubicBezTo>
                  <a:cubicBezTo>
                    <a:pt x="5727" y="4841"/>
                    <a:pt x="5820" y="4884"/>
                    <a:pt x="5938" y="4959"/>
                  </a:cubicBezTo>
                  <a:cubicBezTo>
                    <a:pt x="6323" y="5208"/>
                    <a:pt x="6615" y="5336"/>
                    <a:pt x="6876" y="5336"/>
                  </a:cubicBezTo>
                  <a:cubicBezTo>
                    <a:pt x="7227" y="5336"/>
                    <a:pt x="7522" y="5104"/>
                    <a:pt x="7914" y="4624"/>
                  </a:cubicBezTo>
                  <a:cubicBezTo>
                    <a:pt x="7968" y="4557"/>
                    <a:pt x="8015" y="4490"/>
                    <a:pt x="8068" y="4430"/>
                  </a:cubicBezTo>
                  <a:cubicBezTo>
                    <a:pt x="8248" y="4241"/>
                    <a:pt x="8423" y="4144"/>
                    <a:pt x="8588" y="4144"/>
                  </a:cubicBezTo>
                  <a:cubicBezTo>
                    <a:pt x="8769" y="4144"/>
                    <a:pt x="8940" y="4259"/>
                    <a:pt x="9093" y="4497"/>
                  </a:cubicBezTo>
                  <a:cubicBezTo>
                    <a:pt x="9254" y="4751"/>
                    <a:pt x="9348" y="5053"/>
                    <a:pt x="9455" y="5334"/>
                  </a:cubicBezTo>
                  <a:cubicBezTo>
                    <a:pt x="9758" y="6111"/>
                    <a:pt x="9976" y="6337"/>
                    <a:pt x="10658" y="6337"/>
                  </a:cubicBezTo>
                  <a:cubicBezTo>
                    <a:pt x="10747" y="6337"/>
                    <a:pt x="10844" y="6333"/>
                    <a:pt x="10949" y="6326"/>
                  </a:cubicBezTo>
                  <a:cubicBezTo>
                    <a:pt x="11048" y="6319"/>
                    <a:pt x="11145" y="6315"/>
                    <a:pt x="11241" y="6315"/>
                  </a:cubicBezTo>
                  <a:cubicBezTo>
                    <a:pt x="11529" y="6315"/>
                    <a:pt x="11807" y="6353"/>
                    <a:pt x="12089" y="6473"/>
                  </a:cubicBezTo>
                  <a:cubicBezTo>
                    <a:pt x="12262" y="6546"/>
                    <a:pt x="12395" y="6587"/>
                    <a:pt x="12504" y="6587"/>
                  </a:cubicBezTo>
                  <a:cubicBezTo>
                    <a:pt x="12716" y="6587"/>
                    <a:pt x="12836" y="6434"/>
                    <a:pt x="12973" y="6071"/>
                  </a:cubicBezTo>
                  <a:cubicBezTo>
                    <a:pt x="13134" y="5649"/>
                    <a:pt x="13395" y="5401"/>
                    <a:pt x="13811" y="5361"/>
                  </a:cubicBezTo>
                  <a:cubicBezTo>
                    <a:pt x="14581" y="5281"/>
                    <a:pt x="14990" y="4798"/>
                    <a:pt x="15298" y="4168"/>
                  </a:cubicBezTo>
                  <a:cubicBezTo>
                    <a:pt x="15432" y="3894"/>
                    <a:pt x="15586" y="3639"/>
                    <a:pt x="15734" y="3358"/>
                  </a:cubicBezTo>
                  <a:cubicBezTo>
                    <a:pt x="15888" y="3083"/>
                    <a:pt x="16236" y="3056"/>
                    <a:pt x="16491" y="2828"/>
                  </a:cubicBezTo>
                  <a:cubicBezTo>
                    <a:pt x="16209" y="2547"/>
                    <a:pt x="15821" y="2413"/>
                    <a:pt x="15780" y="1991"/>
                  </a:cubicBezTo>
                  <a:cubicBezTo>
                    <a:pt x="15775" y="1911"/>
                    <a:pt x="15677" y="1851"/>
                    <a:pt x="15570" y="1851"/>
                  </a:cubicBezTo>
                  <a:cubicBezTo>
                    <a:pt x="15551" y="1851"/>
                    <a:pt x="15532" y="1853"/>
                    <a:pt x="15512" y="1857"/>
                  </a:cubicBezTo>
                  <a:cubicBezTo>
                    <a:pt x="15412" y="1884"/>
                    <a:pt x="15392" y="1957"/>
                    <a:pt x="15385" y="2044"/>
                  </a:cubicBezTo>
                  <a:cubicBezTo>
                    <a:pt x="15332" y="2714"/>
                    <a:pt x="14849" y="2895"/>
                    <a:pt x="14306" y="3009"/>
                  </a:cubicBezTo>
                  <a:cubicBezTo>
                    <a:pt x="13898" y="3096"/>
                    <a:pt x="13482" y="3130"/>
                    <a:pt x="13087" y="3297"/>
                  </a:cubicBezTo>
                  <a:cubicBezTo>
                    <a:pt x="12651" y="3478"/>
                    <a:pt x="12517" y="3934"/>
                    <a:pt x="12236" y="4256"/>
                  </a:cubicBezTo>
                  <a:cubicBezTo>
                    <a:pt x="11472" y="3673"/>
                    <a:pt x="11425" y="3525"/>
                    <a:pt x="11619" y="2286"/>
                  </a:cubicBezTo>
                  <a:cubicBezTo>
                    <a:pt x="10956" y="2245"/>
                    <a:pt x="10299" y="2198"/>
                    <a:pt x="9643" y="2165"/>
                  </a:cubicBezTo>
                  <a:cubicBezTo>
                    <a:pt x="9328" y="2145"/>
                    <a:pt x="9154" y="2058"/>
                    <a:pt x="9107" y="1683"/>
                  </a:cubicBezTo>
                  <a:cubicBezTo>
                    <a:pt x="9004" y="926"/>
                    <a:pt x="8859" y="642"/>
                    <a:pt x="8395" y="642"/>
                  </a:cubicBezTo>
                  <a:cubicBezTo>
                    <a:pt x="8221" y="642"/>
                    <a:pt x="8003" y="682"/>
                    <a:pt x="7727" y="751"/>
                  </a:cubicBezTo>
                  <a:cubicBezTo>
                    <a:pt x="7543" y="796"/>
                    <a:pt x="7367" y="819"/>
                    <a:pt x="7199" y="819"/>
                  </a:cubicBezTo>
                  <a:cubicBezTo>
                    <a:pt x="6735" y="819"/>
                    <a:pt x="6326" y="646"/>
                    <a:pt x="5958" y="282"/>
                  </a:cubicBezTo>
                  <a:cubicBezTo>
                    <a:pt x="5844" y="168"/>
                    <a:pt x="5763" y="1"/>
                    <a:pt x="5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 flipH="1">
              <a:off x="7019335" y="3964409"/>
              <a:ext cx="216462" cy="371809"/>
            </a:xfrm>
            <a:custGeom>
              <a:avLst/>
              <a:gdLst/>
              <a:ahLst/>
              <a:cxnLst/>
              <a:rect l="l" t="t" r="r" b="b"/>
              <a:pathLst>
                <a:path w="7693" h="13214" extrusionOk="0">
                  <a:moveTo>
                    <a:pt x="799" y="1"/>
                  </a:moveTo>
                  <a:cubicBezTo>
                    <a:pt x="315" y="1"/>
                    <a:pt x="36" y="374"/>
                    <a:pt x="182" y="849"/>
                  </a:cubicBezTo>
                  <a:cubicBezTo>
                    <a:pt x="249" y="1063"/>
                    <a:pt x="376" y="1251"/>
                    <a:pt x="463" y="1452"/>
                  </a:cubicBezTo>
                  <a:cubicBezTo>
                    <a:pt x="564" y="1686"/>
                    <a:pt x="678" y="1894"/>
                    <a:pt x="316" y="2062"/>
                  </a:cubicBezTo>
                  <a:cubicBezTo>
                    <a:pt x="1" y="2202"/>
                    <a:pt x="269" y="2383"/>
                    <a:pt x="383" y="2504"/>
                  </a:cubicBezTo>
                  <a:cubicBezTo>
                    <a:pt x="1006" y="3181"/>
                    <a:pt x="1642" y="3851"/>
                    <a:pt x="2279" y="4514"/>
                  </a:cubicBezTo>
                  <a:cubicBezTo>
                    <a:pt x="2634" y="4889"/>
                    <a:pt x="2808" y="5305"/>
                    <a:pt x="2560" y="5801"/>
                  </a:cubicBezTo>
                  <a:cubicBezTo>
                    <a:pt x="2319" y="6296"/>
                    <a:pt x="2534" y="6651"/>
                    <a:pt x="2909" y="6966"/>
                  </a:cubicBezTo>
                  <a:cubicBezTo>
                    <a:pt x="3036" y="7074"/>
                    <a:pt x="3177" y="7167"/>
                    <a:pt x="3311" y="7268"/>
                  </a:cubicBezTo>
                  <a:cubicBezTo>
                    <a:pt x="4034" y="7858"/>
                    <a:pt x="4289" y="8595"/>
                    <a:pt x="4001" y="9506"/>
                  </a:cubicBezTo>
                  <a:cubicBezTo>
                    <a:pt x="3840" y="10035"/>
                    <a:pt x="3693" y="10571"/>
                    <a:pt x="3545" y="11114"/>
                  </a:cubicBezTo>
                  <a:cubicBezTo>
                    <a:pt x="3385" y="11684"/>
                    <a:pt x="3465" y="12293"/>
                    <a:pt x="3766" y="12809"/>
                  </a:cubicBezTo>
                  <a:cubicBezTo>
                    <a:pt x="3923" y="13086"/>
                    <a:pt x="4093" y="13214"/>
                    <a:pt x="4321" y="13214"/>
                  </a:cubicBezTo>
                  <a:cubicBezTo>
                    <a:pt x="4424" y="13214"/>
                    <a:pt x="4540" y="13188"/>
                    <a:pt x="4671" y="13138"/>
                  </a:cubicBezTo>
                  <a:cubicBezTo>
                    <a:pt x="4959" y="13017"/>
                    <a:pt x="5194" y="12809"/>
                    <a:pt x="5348" y="12534"/>
                  </a:cubicBezTo>
                  <a:cubicBezTo>
                    <a:pt x="5549" y="12193"/>
                    <a:pt x="5609" y="11811"/>
                    <a:pt x="5616" y="11415"/>
                  </a:cubicBezTo>
                  <a:cubicBezTo>
                    <a:pt x="5636" y="10457"/>
                    <a:pt x="5428" y="9526"/>
                    <a:pt x="5334" y="8588"/>
                  </a:cubicBezTo>
                  <a:cubicBezTo>
                    <a:pt x="5247" y="7690"/>
                    <a:pt x="5482" y="7368"/>
                    <a:pt x="6440" y="7188"/>
                  </a:cubicBezTo>
                  <a:cubicBezTo>
                    <a:pt x="6219" y="6605"/>
                    <a:pt x="6071" y="6075"/>
                    <a:pt x="6085" y="5506"/>
                  </a:cubicBezTo>
                  <a:cubicBezTo>
                    <a:pt x="6091" y="5092"/>
                    <a:pt x="6198" y="4821"/>
                    <a:pt x="6645" y="4821"/>
                  </a:cubicBezTo>
                  <a:cubicBezTo>
                    <a:pt x="6661" y="4821"/>
                    <a:pt x="6678" y="4822"/>
                    <a:pt x="6695" y="4822"/>
                  </a:cubicBezTo>
                  <a:cubicBezTo>
                    <a:pt x="6701" y="4822"/>
                    <a:pt x="6708" y="4822"/>
                    <a:pt x="6714" y="4822"/>
                  </a:cubicBezTo>
                  <a:cubicBezTo>
                    <a:pt x="7006" y="4822"/>
                    <a:pt x="7235" y="4676"/>
                    <a:pt x="7411" y="4447"/>
                  </a:cubicBezTo>
                  <a:cubicBezTo>
                    <a:pt x="7606" y="4186"/>
                    <a:pt x="7693" y="3884"/>
                    <a:pt x="7552" y="3583"/>
                  </a:cubicBezTo>
                  <a:cubicBezTo>
                    <a:pt x="7488" y="3436"/>
                    <a:pt x="7393" y="3394"/>
                    <a:pt x="7287" y="3394"/>
                  </a:cubicBezTo>
                  <a:cubicBezTo>
                    <a:pt x="7160" y="3394"/>
                    <a:pt x="7017" y="3454"/>
                    <a:pt x="6889" y="3469"/>
                  </a:cubicBezTo>
                  <a:cubicBezTo>
                    <a:pt x="6708" y="3486"/>
                    <a:pt x="6528" y="3494"/>
                    <a:pt x="6350" y="3494"/>
                  </a:cubicBezTo>
                  <a:cubicBezTo>
                    <a:pt x="5636" y="3494"/>
                    <a:pt x="4940" y="3362"/>
                    <a:pt x="4249" y="3147"/>
                  </a:cubicBezTo>
                  <a:cubicBezTo>
                    <a:pt x="3961" y="3060"/>
                    <a:pt x="3787" y="2919"/>
                    <a:pt x="3787" y="2564"/>
                  </a:cubicBezTo>
                  <a:cubicBezTo>
                    <a:pt x="3793" y="1787"/>
                    <a:pt x="3331" y="1325"/>
                    <a:pt x="2641" y="1090"/>
                  </a:cubicBezTo>
                  <a:cubicBezTo>
                    <a:pt x="2359" y="1010"/>
                    <a:pt x="2118" y="829"/>
                    <a:pt x="1957" y="581"/>
                  </a:cubicBezTo>
                  <a:cubicBezTo>
                    <a:pt x="1723" y="246"/>
                    <a:pt x="1321" y="45"/>
                    <a:pt x="885" y="5"/>
                  </a:cubicBezTo>
                  <a:cubicBezTo>
                    <a:pt x="856" y="2"/>
                    <a:pt x="827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 flipH="1">
              <a:off x="6242857" y="3068006"/>
              <a:ext cx="193333" cy="225297"/>
            </a:xfrm>
            <a:custGeom>
              <a:avLst/>
              <a:gdLst/>
              <a:ahLst/>
              <a:cxnLst/>
              <a:rect l="l" t="t" r="r" b="b"/>
              <a:pathLst>
                <a:path w="6871" h="8007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2238" y="135"/>
                    <a:pt x="1796" y="698"/>
                    <a:pt x="1461" y="1408"/>
                  </a:cubicBezTo>
                  <a:cubicBezTo>
                    <a:pt x="1232" y="1905"/>
                    <a:pt x="938" y="2318"/>
                    <a:pt x="374" y="2318"/>
                  </a:cubicBezTo>
                  <a:cubicBezTo>
                    <a:pt x="261" y="2318"/>
                    <a:pt x="137" y="2301"/>
                    <a:pt x="0" y="2266"/>
                  </a:cubicBezTo>
                  <a:lnTo>
                    <a:pt x="0" y="2266"/>
                  </a:lnTo>
                  <a:cubicBezTo>
                    <a:pt x="637" y="3016"/>
                    <a:pt x="1160" y="3753"/>
                    <a:pt x="1361" y="4685"/>
                  </a:cubicBezTo>
                  <a:cubicBezTo>
                    <a:pt x="1565" y="5607"/>
                    <a:pt x="1609" y="5677"/>
                    <a:pt x="2440" y="5677"/>
                  </a:cubicBezTo>
                  <a:cubicBezTo>
                    <a:pt x="2508" y="5677"/>
                    <a:pt x="2581" y="5677"/>
                    <a:pt x="2660" y="5676"/>
                  </a:cubicBezTo>
                  <a:cubicBezTo>
                    <a:pt x="2671" y="5676"/>
                    <a:pt x="2681" y="5676"/>
                    <a:pt x="2692" y="5676"/>
                  </a:cubicBezTo>
                  <a:cubicBezTo>
                    <a:pt x="3500" y="5676"/>
                    <a:pt x="3828" y="5934"/>
                    <a:pt x="3994" y="6728"/>
                  </a:cubicBezTo>
                  <a:cubicBezTo>
                    <a:pt x="4034" y="6923"/>
                    <a:pt x="4027" y="7117"/>
                    <a:pt x="4054" y="7311"/>
                  </a:cubicBezTo>
                  <a:cubicBezTo>
                    <a:pt x="4125" y="7800"/>
                    <a:pt x="4278" y="8007"/>
                    <a:pt x="4630" y="8007"/>
                  </a:cubicBezTo>
                  <a:cubicBezTo>
                    <a:pt x="4741" y="8007"/>
                    <a:pt x="4872" y="7986"/>
                    <a:pt x="5026" y="7948"/>
                  </a:cubicBezTo>
                  <a:cubicBezTo>
                    <a:pt x="5213" y="7901"/>
                    <a:pt x="5401" y="7834"/>
                    <a:pt x="5575" y="7753"/>
                  </a:cubicBezTo>
                  <a:cubicBezTo>
                    <a:pt x="5694" y="7694"/>
                    <a:pt x="5822" y="7665"/>
                    <a:pt x="5949" y="7665"/>
                  </a:cubicBezTo>
                  <a:cubicBezTo>
                    <a:pt x="6038" y="7665"/>
                    <a:pt x="6127" y="7679"/>
                    <a:pt x="6212" y="7706"/>
                  </a:cubicBezTo>
                  <a:cubicBezTo>
                    <a:pt x="6355" y="7751"/>
                    <a:pt x="6470" y="7775"/>
                    <a:pt x="6561" y="7775"/>
                  </a:cubicBezTo>
                  <a:cubicBezTo>
                    <a:pt x="6808" y="7775"/>
                    <a:pt x="6870" y="7598"/>
                    <a:pt x="6821" y="7191"/>
                  </a:cubicBezTo>
                  <a:cubicBezTo>
                    <a:pt x="6761" y="6701"/>
                    <a:pt x="6486" y="6313"/>
                    <a:pt x="6218" y="5924"/>
                  </a:cubicBezTo>
                  <a:cubicBezTo>
                    <a:pt x="5977" y="5576"/>
                    <a:pt x="5622" y="5194"/>
                    <a:pt x="5729" y="4805"/>
                  </a:cubicBezTo>
                  <a:cubicBezTo>
                    <a:pt x="5903" y="4142"/>
                    <a:pt x="5602" y="4048"/>
                    <a:pt x="5093" y="3994"/>
                  </a:cubicBezTo>
                  <a:cubicBezTo>
                    <a:pt x="4858" y="3968"/>
                    <a:pt x="4738" y="3834"/>
                    <a:pt x="4738" y="3532"/>
                  </a:cubicBezTo>
                  <a:cubicBezTo>
                    <a:pt x="4724" y="2346"/>
                    <a:pt x="4470" y="2004"/>
                    <a:pt x="3297" y="1616"/>
                  </a:cubicBezTo>
                  <a:cubicBezTo>
                    <a:pt x="2982" y="1509"/>
                    <a:pt x="2949" y="1354"/>
                    <a:pt x="2962" y="1066"/>
                  </a:cubicBezTo>
                  <a:cubicBezTo>
                    <a:pt x="2975" y="718"/>
                    <a:pt x="3284" y="410"/>
                    <a:pt x="3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 flipH="1">
              <a:off x="6907705" y="5423468"/>
              <a:ext cx="19246" cy="7344"/>
            </a:xfrm>
            <a:custGeom>
              <a:avLst/>
              <a:gdLst/>
              <a:ahLst/>
              <a:cxnLst/>
              <a:rect l="l" t="t" r="r" b="b"/>
              <a:pathLst>
                <a:path w="684" h="261" extrusionOk="0">
                  <a:moveTo>
                    <a:pt x="330" y="1"/>
                  </a:moveTo>
                  <a:cubicBezTo>
                    <a:pt x="200" y="1"/>
                    <a:pt x="83" y="51"/>
                    <a:pt x="0" y="234"/>
                  </a:cubicBezTo>
                  <a:cubicBezTo>
                    <a:pt x="101" y="242"/>
                    <a:pt x="205" y="261"/>
                    <a:pt x="304" y="261"/>
                  </a:cubicBezTo>
                  <a:cubicBezTo>
                    <a:pt x="447" y="261"/>
                    <a:pt x="581" y="222"/>
                    <a:pt x="684" y="60"/>
                  </a:cubicBezTo>
                  <a:cubicBezTo>
                    <a:pt x="565" y="38"/>
                    <a:pt x="443" y="1"/>
                    <a:pt x="3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 flipH="1">
              <a:off x="6888852" y="5418656"/>
              <a:ext cx="19246" cy="7006"/>
            </a:xfrm>
            <a:custGeom>
              <a:avLst/>
              <a:gdLst/>
              <a:ahLst/>
              <a:cxnLst/>
              <a:rect l="l" t="t" r="r" b="b"/>
              <a:pathLst>
                <a:path w="684" h="249" extrusionOk="0">
                  <a:moveTo>
                    <a:pt x="326" y="0"/>
                  </a:moveTo>
                  <a:cubicBezTo>
                    <a:pt x="197" y="0"/>
                    <a:pt x="82" y="53"/>
                    <a:pt x="0" y="238"/>
                  </a:cubicBezTo>
                  <a:cubicBezTo>
                    <a:pt x="15" y="237"/>
                    <a:pt x="30" y="237"/>
                    <a:pt x="46" y="237"/>
                  </a:cubicBezTo>
                  <a:cubicBezTo>
                    <a:pt x="133" y="237"/>
                    <a:pt x="224" y="248"/>
                    <a:pt x="313" y="248"/>
                  </a:cubicBezTo>
                  <a:cubicBezTo>
                    <a:pt x="452" y="248"/>
                    <a:pt x="584" y="219"/>
                    <a:pt x="684" y="70"/>
                  </a:cubicBezTo>
                  <a:cubicBezTo>
                    <a:pt x="564" y="42"/>
                    <a:pt x="440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 flipH="1">
              <a:off x="5517050" y="5322704"/>
              <a:ext cx="4361" cy="4249"/>
            </a:xfrm>
            <a:custGeom>
              <a:avLst/>
              <a:gdLst/>
              <a:ahLst/>
              <a:cxnLst/>
              <a:rect l="l" t="t" r="r" b="b"/>
              <a:pathLst>
                <a:path w="155" h="151" extrusionOk="0">
                  <a:moveTo>
                    <a:pt x="75" y="1"/>
                  </a:moveTo>
                  <a:cubicBezTo>
                    <a:pt x="55" y="1"/>
                    <a:pt x="31" y="16"/>
                    <a:pt x="1" y="56"/>
                  </a:cubicBezTo>
                  <a:cubicBezTo>
                    <a:pt x="28" y="90"/>
                    <a:pt x="68" y="117"/>
                    <a:pt x="101" y="150"/>
                  </a:cubicBezTo>
                  <a:lnTo>
                    <a:pt x="155" y="96"/>
                  </a:lnTo>
                  <a:cubicBezTo>
                    <a:pt x="134" y="46"/>
                    <a:pt x="110" y="1"/>
                    <a:pt x="75" y="1"/>
                  </a:cubicBezTo>
                  <a:close/>
                </a:path>
              </a:pathLst>
            </a:custGeom>
            <a:solidFill>
              <a:srgbClr val="35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42"/>
          <p:cNvGrpSpPr/>
          <p:nvPr/>
        </p:nvGrpSpPr>
        <p:grpSpPr>
          <a:xfrm rot="-5400000">
            <a:off x="-1805320" y="2337155"/>
            <a:ext cx="3551721" cy="1047040"/>
            <a:chOff x="2895175" y="1690375"/>
            <a:chExt cx="1262475" cy="372175"/>
          </a:xfrm>
        </p:grpSpPr>
        <p:sp>
          <p:nvSpPr>
            <p:cNvPr id="1549" name="Google Shape;1549;p42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1685503" y="2436850"/>
            <a:ext cx="2347800" cy="66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80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1557253" y="3188925"/>
            <a:ext cx="2604300" cy="1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5110702" y="2436850"/>
            <a:ext cx="2347800" cy="66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4982447" y="3188925"/>
            <a:ext cx="2604300" cy="1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4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rot="488693">
            <a:off x="-408976" y="4428200"/>
            <a:ext cx="4426958" cy="1305058"/>
            <a:chOff x="2895175" y="1690375"/>
            <a:chExt cx="1262475" cy="372175"/>
          </a:xfrm>
        </p:grpSpPr>
        <p:sp>
          <p:nvSpPr>
            <p:cNvPr id="62" name="Google Shape;62;p5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8407560" y="1846143"/>
            <a:ext cx="755558" cy="2414754"/>
            <a:chOff x="4611475" y="2571750"/>
            <a:chExt cx="842975" cy="2158150"/>
          </a:xfrm>
        </p:grpSpPr>
        <p:sp>
          <p:nvSpPr>
            <p:cNvPr id="81" name="Google Shape;81;p5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5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98" name="Google Shape;98;p5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_1_1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p43"/>
          <p:cNvGrpSpPr/>
          <p:nvPr/>
        </p:nvGrpSpPr>
        <p:grpSpPr>
          <a:xfrm rot="-5400000">
            <a:off x="3614995" y="-1074857"/>
            <a:ext cx="973130" cy="3110110"/>
            <a:chOff x="4611475" y="2571750"/>
            <a:chExt cx="842975" cy="2158150"/>
          </a:xfrm>
        </p:grpSpPr>
        <p:sp>
          <p:nvSpPr>
            <p:cNvPr id="1569" name="Google Shape;1569;p43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3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3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3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3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3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5" name="Google Shape;1585;p43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1586" name="Google Shape;1586;p43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3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3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3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3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3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3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3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4" name="Google Shape;1594;p43"/>
          <p:cNvGrpSpPr/>
          <p:nvPr/>
        </p:nvGrpSpPr>
        <p:grpSpPr>
          <a:xfrm>
            <a:off x="6814061" y="4098662"/>
            <a:ext cx="2342726" cy="1050886"/>
            <a:chOff x="6207738" y="3822624"/>
            <a:chExt cx="2944603" cy="1320872"/>
          </a:xfrm>
        </p:grpSpPr>
        <p:sp>
          <p:nvSpPr>
            <p:cNvPr id="1595" name="Google Shape;1595;p43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3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3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711725" y="1350400"/>
            <a:ext cx="39024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5833775" y="3242501"/>
            <a:ext cx="710216" cy="597904"/>
          </a:xfrm>
          <a:custGeom>
            <a:avLst/>
            <a:gdLst/>
            <a:ahLst/>
            <a:cxnLst/>
            <a:rect l="l" t="t" r="r" b="b"/>
            <a:pathLst>
              <a:path w="24055" h="20251" extrusionOk="0">
                <a:moveTo>
                  <a:pt x="7799" y="0"/>
                </a:moveTo>
                <a:cubicBezTo>
                  <a:pt x="7310" y="0"/>
                  <a:pt x="6935" y="310"/>
                  <a:pt x="6808" y="852"/>
                </a:cubicBezTo>
                <a:cubicBezTo>
                  <a:pt x="6747" y="1127"/>
                  <a:pt x="6734" y="1409"/>
                  <a:pt x="6687" y="1677"/>
                </a:cubicBezTo>
                <a:cubicBezTo>
                  <a:pt x="6625" y="2008"/>
                  <a:pt x="6559" y="2130"/>
                  <a:pt x="6366" y="2130"/>
                </a:cubicBezTo>
                <a:cubicBezTo>
                  <a:pt x="6290" y="2130"/>
                  <a:pt x="6194" y="2111"/>
                  <a:pt x="6071" y="2079"/>
                </a:cubicBezTo>
                <a:cubicBezTo>
                  <a:pt x="5642" y="1958"/>
                  <a:pt x="5220" y="1811"/>
                  <a:pt x="4791" y="1683"/>
                </a:cubicBezTo>
                <a:cubicBezTo>
                  <a:pt x="4716" y="1660"/>
                  <a:pt x="4649" y="1648"/>
                  <a:pt x="4592" y="1648"/>
                </a:cubicBezTo>
                <a:cubicBezTo>
                  <a:pt x="4415" y="1648"/>
                  <a:pt x="4327" y="1765"/>
                  <a:pt x="4342" y="2038"/>
                </a:cubicBezTo>
                <a:cubicBezTo>
                  <a:pt x="4369" y="2400"/>
                  <a:pt x="4355" y="2762"/>
                  <a:pt x="4302" y="3124"/>
                </a:cubicBezTo>
                <a:cubicBezTo>
                  <a:pt x="4212" y="3565"/>
                  <a:pt x="3984" y="3785"/>
                  <a:pt x="3651" y="3785"/>
                </a:cubicBezTo>
                <a:cubicBezTo>
                  <a:pt x="3514" y="3785"/>
                  <a:pt x="3360" y="3748"/>
                  <a:pt x="3190" y="3673"/>
                </a:cubicBezTo>
                <a:cubicBezTo>
                  <a:pt x="2982" y="3580"/>
                  <a:pt x="2801" y="3452"/>
                  <a:pt x="2600" y="3358"/>
                </a:cubicBezTo>
                <a:cubicBezTo>
                  <a:pt x="2374" y="3255"/>
                  <a:pt x="2129" y="3207"/>
                  <a:pt x="1883" y="3207"/>
                </a:cubicBezTo>
                <a:cubicBezTo>
                  <a:pt x="1186" y="3207"/>
                  <a:pt x="480" y="3594"/>
                  <a:pt x="168" y="4223"/>
                </a:cubicBezTo>
                <a:cubicBezTo>
                  <a:pt x="40" y="4484"/>
                  <a:pt x="0" y="4745"/>
                  <a:pt x="134" y="5027"/>
                </a:cubicBezTo>
                <a:cubicBezTo>
                  <a:pt x="469" y="5730"/>
                  <a:pt x="891" y="6387"/>
                  <a:pt x="1394" y="6990"/>
                </a:cubicBezTo>
                <a:cubicBezTo>
                  <a:pt x="1530" y="7154"/>
                  <a:pt x="1650" y="7225"/>
                  <a:pt x="1782" y="7225"/>
                </a:cubicBezTo>
                <a:cubicBezTo>
                  <a:pt x="1897" y="7225"/>
                  <a:pt x="2021" y="7171"/>
                  <a:pt x="2171" y="7077"/>
                </a:cubicBezTo>
                <a:cubicBezTo>
                  <a:pt x="2600" y="6796"/>
                  <a:pt x="2928" y="6360"/>
                  <a:pt x="3431" y="6146"/>
                </a:cubicBezTo>
                <a:cubicBezTo>
                  <a:pt x="3839" y="6876"/>
                  <a:pt x="3873" y="7727"/>
                  <a:pt x="4349" y="8384"/>
                </a:cubicBezTo>
                <a:cubicBezTo>
                  <a:pt x="4670" y="8223"/>
                  <a:pt x="4757" y="7942"/>
                  <a:pt x="4865" y="7687"/>
                </a:cubicBezTo>
                <a:cubicBezTo>
                  <a:pt x="5072" y="7205"/>
                  <a:pt x="5240" y="6702"/>
                  <a:pt x="5461" y="6220"/>
                </a:cubicBezTo>
                <a:cubicBezTo>
                  <a:pt x="5742" y="5596"/>
                  <a:pt x="6198" y="5168"/>
                  <a:pt x="6915" y="5114"/>
                </a:cubicBezTo>
                <a:cubicBezTo>
                  <a:pt x="6959" y="5110"/>
                  <a:pt x="7001" y="5108"/>
                  <a:pt x="7040" y="5108"/>
                </a:cubicBezTo>
                <a:cubicBezTo>
                  <a:pt x="7429" y="5108"/>
                  <a:pt x="7573" y="5293"/>
                  <a:pt x="7518" y="5737"/>
                </a:cubicBezTo>
                <a:cubicBezTo>
                  <a:pt x="7404" y="6735"/>
                  <a:pt x="7672" y="7560"/>
                  <a:pt x="8490" y="8169"/>
                </a:cubicBezTo>
                <a:cubicBezTo>
                  <a:pt x="8650" y="8283"/>
                  <a:pt x="8677" y="8424"/>
                  <a:pt x="8650" y="8605"/>
                </a:cubicBezTo>
                <a:cubicBezTo>
                  <a:pt x="8597" y="8846"/>
                  <a:pt x="8563" y="9094"/>
                  <a:pt x="8563" y="9349"/>
                </a:cubicBezTo>
                <a:cubicBezTo>
                  <a:pt x="8597" y="9938"/>
                  <a:pt x="8436" y="10521"/>
                  <a:pt x="8101" y="11004"/>
                </a:cubicBezTo>
                <a:cubicBezTo>
                  <a:pt x="7954" y="11211"/>
                  <a:pt x="7833" y="11433"/>
                  <a:pt x="7746" y="11667"/>
                </a:cubicBezTo>
                <a:cubicBezTo>
                  <a:pt x="7565" y="12216"/>
                  <a:pt x="7485" y="12846"/>
                  <a:pt x="7947" y="13235"/>
                </a:cubicBezTo>
                <a:cubicBezTo>
                  <a:pt x="8402" y="13624"/>
                  <a:pt x="8329" y="13979"/>
                  <a:pt x="8235" y="14461"/>
                </a:cubicBezTo>
                <a:cubicBezTo>
                  <a:pt x="7920" y="16170"/>
                  <a:pt x="8959" y="17429"/>
                  <a:pt x="10406" y="17496"/>
                </a:cubicBezTo>
                <a:cubicBezTo>
                  <a:pt x="10862" y="17517"/>
                  <a:pt x="10902" y="17711"/>
                  <a:pt x="10868" y="18066"/>
                </a:cubicBezTo>
                <a:cubicBezTo>
                  <a:pt x="10801" y="18790"/>
                  <a:pt x="10848" y="19520"/>
                  <a:pt x="11009" y="20224"/>
                </a:cubicBezTo>
                <a:cubicBezTo>
                  <a:pt x="11052" y="20242"/>
                  <a:pt x="11091" y="20250"/>
                  <a:pt x="11127" y="20250"/>
                </a:cubicBezTo>
                <a:cubicBezTo>
                  <a:pt x="11222" y="20250"/>
                  <a:pt x="11300" y="20194"/>
                  <a:pt x="11377" y="20116"/>
                </a:cubicBezTo>
                <a:cubicBezTo>
                  <a:pt x="12108" y="19379"/>
                  <a:pt x="12838" y="18656"/>
                  <a:pt x="13568" y="17925"/>
                </a:cubicBezTo>
                <a:cubicBezTo>
                  <a:pt x="13676" y="17818"/>
                  <a:pt x="13736" y="17704"/>
                  <a:pt x="13676" y="17557"/>
                </a:cubicBezTo>
                <a:cubicBezTo>
                  <a:pt x="12999" y="17269"/>
                  <a:pt x="12744" y="16672"/>
                  <a:pt x="12711" y="16016"/>
                </a:cubicBezTo>
                <a:cubicBezTo>
                  <a:pt x="12664" y="15037"/>
                  <a:pt x="12423" y="14200"/>
                  <a:pt x="11485" y="13711"/>
                </a:cubicBezTo>
                <a:cubicBezTo>
                  <a:pt x="11304" y="13617"/>
                  <a:pt x="11277" y="13463"/>
                  <a:pt x="11364" y="13295"/>
                </a:cubicBezTo>
                <a:cubicBezTo>
                  <a:pt x="12329" y="11466"/>
                  <a:pt x="11994" y="9610"/>
                  <a:pt x="11518" y="7747"/>
                </a:cubicBezTo>
                <a:cubicBezTo>
                  <a:pt x="11391" y="7238"/>
                  <a:pt x="11243" y="6722"/>
                  <a:pt x="11136" y="6206"/>
                </a:cubicBezTo>
                <a:cubicBezTo>
                  <a:pt x="11086" y="5949"/>
                  <a:pt x="11155" y="5796"/>
                  <a:pt x="11291" y="5796"/>
                </a:cubicBezTo>
                <a:cubicBezTo>
                  <a:pt x="11354" y="5796"/>
                  <a:pt x="11432" y="5828"/>
                  <a:pt x="11518" y="5898"/>
                </a:cubicBezTo>
                <a:cubicBezTo>
                  <a:pt x="11913" y="6205"/>
                  <a:pt x="12305" y="6316"/>
                  <a:pt x="12699" y="6316"/>
                </a:cubicBezTo>
                <a:cubicBezTo>
                  <a:pt x="13147" y="6316"/>
                  <a:pt x="13598" y="6172"/>
                  <a:pt x="14058" y="6012"/>
                </a:cubicBezTo>
                <a:cubicBezTo>
                  <a:pt x="14714" y="5777"/>
                  <a:pt x="15384" y="5570"/>
                  <a:pt x="16041" y="5355"/>
                </a:cubicBezTo>
                <a:cubicBezTo>
                  <a:pt x="16128" y="5327"/>
                  <a:pt x="16205" y="5311"/>
                  <a:pt x="16275" y="5311"/>
                </a:cubicBezTo>
                <a:cubicBezTo>
                  <a:pt x="16423" y="5311"/>
                  <a:pt x="16544" y="5382"/>
                  <a:pt x="16671" y="5563"/>
                </a:cubicBezTo>
                <a:cubicBezTo>
                  <a:pt x="17108" y="6189"/>
                  <a:pt x="17592" y="6483"/>
                  <a:pt x="18162" y="6483"/>
                </a:cubicBezTo>
                <a:cubicBezTo>
                  <a:pt x="18501" y="6483"/>
                  <a:pt x="18870" y="6379"/>
                  <a:pt x="19277" y="6179"/>
                </a:cubicBezTo>
                <a:cubicBezTo>
                  <a:pt x="19544" y="6049"/>
                  <a:pt x="19775" y="5676"/>
                  <a:pt x="20053" y="5676"/>
                </a:cubicBezTo>
                <a:cubicBezTo>
                  <a:pt x="20118" y="5676"/>
                  <a:pt x="20185" y="5696"/>
                  <a:pt x="20256" y="5744"/>
                </a:cubicBezTo>
                <a:cubicBezTo>
                  <a:pt x="20490" y="5898"/>
                  <a:pt x="20503" y="6394"/>
                  <a:pt x="20617" y="6735"/>
                </a:cubicBezTo>
                <a:cubicBezTo>
                  <a:pt x="20905" y="7674"/>
                  <a:pt x="21475" y="8504"/>
                  <a:pt x="22252" y="9107"/>
                </a:cubicBezTo>
                <a:cubicBezTo>
                  <a:pt x="22962" y="8632"/>
                  <a:pt x="23572" y="8022"/>
                  <a:pt x="24055" y="7312"/>
                </a:cubicBezTo>
                <a:cubicBezTo>
                  <a:pt x="23994" y="7191"/>
                  <a:pt x="23927" y="7071"/>
                  <a:pt x="23874" y="6943"/>
                </a:cubicBezTo>
                <a:cubicBezTo>
                  <a:pt x="23532" y="6032"/>
                  <a:pt x="23197" y="5114"/>
                  <a:pt x="22849" y="4203"/>
                </a:cubicBezTo>
                <a:cubicBezTo>
                  <a:pt x="22793" y="4056"/>
                  <a:pt x="22741" y="3867"/>
                  <a:pt x="22581" y="3867"/>
                </a:cubicBezTo>
                <a:cubicBezTo>
                  <a:pt x="22529" y="3867"/>
                  <a:pt x="22465" y="3887"/>
                  <a:pt x="22386" y="3935"/>
                </a:cubicBezTo>
                <a:cubicBezTo>
                  <a:pt x="22201" y="4047"/>
                  <a:pt x="22029" y="4094"/>
                  <a:pt x="21868" y="4094"/>
                </a:cubicBezTo>
                <a:cubicBezTo>
                  <a:pt x="21500" y="4094"/>
                  <a:pt x="21188" y="3848"/>
                  <a:pt x="20899" y="3573"/>
                </a:cubicBezTo>
                <a:cubicBezTo>
                  <a:pt x="20664" y="3338"/>
                  <a:pt x="20483" y="3050"/>
                  <a:pt x="20282" y="2782"/>
                </a:cubicBezTo>
                <a:cubicBezTo>
                  <a:pt x="19933" y="2295"/>
                  <a:pt x="19492" y="2007"/>
                  <a:pt x="18916" y="2007"/>
                </a:cubicBezTo>
                <a:cubicBezTo>
                  <a:pt x="18850" y="2007"/>
                  <a:pt x="18783" y="2011"/>
                  <a:pt x="18714" y="2018"/>
                </a:cubicBezTo>
                <a:cubicBezTo>
                  <a:pt x="18645" y="2026"/>
                  <a:pt x="18577" y="2030"/>
                  <a:pt x="18510" y="2030"/>
                </a:cubicBezTo>
                <a:cubicBezTo>
                  <a:pt x="17929" y="2030"/>
                  <a:pt x="17486" y="1745"/>
                  <a:pt x="17113" y="1288"/>
                </a:cubicBezTo>
                <a:cubicBezTo>
                  <a:pt x="17013" y="1167"/>
                  <a:pt x="16939" y="1000"/>
                  <a:pt x="16744" y="987"/>
                </a:cubicBezTo>
                <a:cubicBezTo>
                  <a:pt x="16309" y="1449"/>
                  <a:pt x="16081" y="1652"/>
                  <a:pt x="15763" y="1652"/>
                </a:cubicBezTo>
                <a:cubicBezTo>
                  <a:pt x="15534" y="1652"/>
                  <a:pt x="15257" y="1546"/>
                  <a:pt x="14821" y="1355"/>
                </a:cubicBezTo>
                <a:cubicBezTo>
                  <a:pt x="14661" y="1462"/>
                  <a:pt x="14694" y="1650"/>
                  <a:pt x="14661" y="1804"/>
                </a:cubicBezTo>
                <a:cubicBezTo>
                  <a:pt x="14480" y="2655"/>
                  <a:pt x="14151" y="3459"/>
                  <a:pt x="13682" y="4189"/>
                </a:cubicBezTo>
                <a:cubicBezTo>
                  <a:pt x="13571" y="4354"/>
                  <a:pt x="13464" y="4529"/>
                  <a:pt x="13255" y="4529"/>
                </a:cubicBezTo>
                <a:cubicBezTo>
                  <a:pt x="13225" y="4529"/>
                  <a:pt x="13194" y="4525"/>
                  <a:pt x="13160" y="4518"/>
                </a:cubicBezTo>
                <a:cubicBezTo>
                  <a:pt x="12751" y="4431"/>
                  <a:pt x="12362" y="4263"/>
                  <a:pt x="12014" y="4029"/>
                </a:cubicBezTo>
                <a:cubicBezTo>
                  <a:pt x="11719" y="3841"/>
                  <a:pt x="11826" y="3526"/>
                  <a:pt x="11800" y="3265"/>
                </a:cubicBezTo>
                <a:cubicBezTo>
                  <a:pt x="11775" y="2984"/>
                  <a:pt x="11674" y="2820"/>
                  <a:pt x="11396" y="2820"/>
                </a:cubicBezTo>
                <a:cubicBezTo>
                  <a:pt x="11375" y="2820"/>
                  <a:pt x="11353" y="2821"/>
                  <a:pt x="11331" y="2822"/>
                </a:cubicBezTo>
                <a:cubicBezTo>
                  <a:pt x="11300" y="2825"/>
                  <a:pt x="11269" y="2826"/>
                  <a:pt x="11238" y="2826"/>
                </a:cubicBezTo>
                <a:cubicBezTo>
                  <a:pt x="11162" y="2826"/>
                  <a:pt x="11085" y="2820"/>
                  <a:pt x="11009" y="2820"/>
                </a:cubicBezTo>
                <a:cubicBezTo>
                  <a:pt x="10949" y="2820"/>
                  <a:pt x="10888" y="2824"/>
                  <a:pt x="10828" y="2836"/>
                </a:cubicBezTo>
                <a:cubicBezTo>
                  <a:pt x="10756" y="2850"/>
                  <a:pt x="10689" y="2857"/>
                  <a:pt x="10626" y="2857"/>
                </a:cubicBezTo>
                <a:cubicBezTo>
                  <a:pt x="10250" y="2857"/>
                  <a:pt x="10043" y="2607"/>
                  <a:pt x="9877" y="2233"/>
                </a:cubicBezTo>
                <a:cubicBezTo>
                  <a:pt x="9689" y="1797"/>
                  <a:pt x="9495" y="1368"/>
                  <a:pt x="9274" y="953"/>
                </a:cubicBezTo>
                <a:cubicBezTo>
                  <a:pt x="9039" y="491"/>
                  <a:pt x="8617" y="162"/>
                  <a:pt x="8121" y="42"/>
                </a:cubicBezTo>
                <a:cubicBezTo>
                  <a:pt x="8010" y="14"/>
                  <a:pt x="7902" y="0"/>
                  <a:pt x="7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5016508" y="2497482"/>
            <a:ext cx="747447" cy="594775"/>
          </a:xfrm>
          <a:custGeom>
            <a:avLst/>
            <a:gdLst/>
            <a:ahLst/>
            <a:cxnLst/>
            <a:rect l="l" t="t" r="r" b="b"/>
            <a:pathLst>
              <a:path w="25316" h="20145" extrusionOk="0">
                <a:moveTo>
                  <a:pt x="2654" y="1"/>
                </a:moveTo>
                <a:cubicBezTo>
                  <a:pt x="1730" y="34"/>
                  <a:pt x="832" y="155"/>
                  <a:pt x="1" y="604"/>
                </a:cubicBezTo>
                <a:cubicBezTo>
                  <a:pt x="162" y="798"/>
                  <a:pt x="302" y="1012"/>
                  <a:pt x="490" y="1173"/>
                </a:cubicBezTo>
                <a:cubicBezTo>
                  <a:pt x="1173" y="1723"/>
                  <a:pt x="1415" y="2473"/>
                  <a:pt x="1509" y="3297"/>
                </a:cubicBezTo>
                <a:cubicBezTo>
                  <a:pt x="1549" y="3626"/>
                  <a:pt x="1589" y="3954"/>
                  <a:pt x="1649" y="4282"/>
                </a:cubicBezTo>
                <a:cubicBezTo>
                  <a:pt x="1817" y="5274"/>
                  <a:pt x="2319" y="5991"/>
                  <a:pt x="3344" y="6225"/>
                </a:cubicBezTo>
                <a:cubicBezTo>
                  <a:pt x="3780" y="6326"/>
                  <a:pt x="4014" y="6587"/>
                  <a:pt x="4108" y="7009"/>
                </a:cubicBezTo>
                <a:cubicBezTo>
                  <a:pt x="4269" y="7733"/>
                  <a:pt x="4738" y="8229"/>
                  <a:pt x="5361" y="8597"/>
                </a:cubicBezTo>
                <a:cubicBezTo>
                  <a:pt x="5502" y="8684"/>
                  <a:pt x="5643" y="8778"/>
                  <a:pt x="5783" y="8865"/>
                </a:cubicBezTo>
                <a:cubicBezTo>
                  <a:pt x="6319" y="9200"/>
                  <a:pt x="6755" y="9602"/>
                  <a:pt x="6909" y="10252"/>
                </a:cubicBezTo>
                <a:cubicBezTo>
                  <a:pt x="6983" y="10567"/>
                  <a:pt x="7157" y="10808"/>
                  <a:pt x="7492" y="10902"/>
                </a:cubicBezTo>
                <a:cubicBezTo>
                  <a:pt x="7780" y="10976"/>
                  <a:pt x="7907" y="11164"/>
                  <a:pt x="7874" y="11458"/>
                </a:cubicBezTo>
                <a:cubicBezTo>
                  <a:pt x="7794" y="12149"/>
                  <a:pt x="8209" y="12537"/>
                  <a:pt x="8732" y="12852"/>
                </a:cubicBezTo>
                <a:cubicBezTo>
                  <a:pt x="9428" y="13268"/>
                  <a:pt x="10172" y="13589"/>
                  <a:pt x="10949" y="13817"/>
                </a:cubicBezTo>
                <a:cubicBezTo>
                  <a:pt x="11995" y="14132"/>
                  <a:pt x="13073" y="14179"/>
                  <a:pt x="14186" y="14179"/>
                </a:cubicBezTo>
                <a:cubicBezTo>
                  <a:pt x="14166" y="14929"/>
                  <a:pt x="13690" y="15472"/>
                  <a:pt x="13583" y="16122"/>
                </a:cubicBezTo>
                <a:cubicBezTo>
                  <a:pt x="13750" y="16705"/>
                  <a:pt x="14018" y="17248"/>
                  <a:pt x="14360" y="17743"/>
                </a:cubicBezTo>
                <a:cubicBezTo>
                  <a:pt x="15381" y="19299"/>
                  <a:pt x="17078" y="20145"/>
                  <a:pt x="18813" y="20145"/>
                </a:cubicBezTo>
                <a:cubicBezTo>
                  <a:pt x="19776" y="20145"/>
                  <a:pt x="20752" y="19884"/>
                  <a:pt x="21630" y="19338"/>
                </a:cubicBezTo>
                <a:cubicBezTo>
                  <a:pt x="21831" y="19211"/>
                  <a:pt x="21992" y="18983"/>
                  <a:pt x="22266" y="18976"/>
                </a:cubicBezTo>
                <a:lnTo>
                  <a:pt x="22266" y="19003"/>
                </a:lnTo>
                <a:cubicBezTo>
                  <a:pt x="22266" y="18769"/>
                  <a:pt x="22474" y="18702"/>
                  <a:pt x="22615" y="18581"/>
                </a:cubicBezTo>
                <a:lnTo>
                  <a:pt x="22622" y="18541"/>
                </a:lnTo>
                <a:cubicBezTo>
                  <a:pt x="22796" y="18326"/>
                  <a:pt x="22990" y="18125"/>
                  <a:pt x="23151" y="17898"/>
                </a:cubicBezTo>
                <a:cubicBezTo>
                  <a:pt x="25315" y="14896"/>
                  <a:pt x="23888" y="10634"/>
                  <a:pt x="20343" y="9576"/>
                </a:cubicBezTo>
                <a:cubicBezTo>
                  <a:pt x="19782" y="9408"/>
                  <a:pt x="19241" y="9326"/>
                  <a:pt x="18719" y="9326"/>
                </a:cubicBezTo>
                <a:cubicBezTo>
                  <a:pt x="17304" y="9326"/>
                  <a:pt x="16035" y="9924"/>
                  <a:pt x="14909" y="11016"/>
                </a:cubicBezTo>
                <a:cubicBezTo>
                  <a:pt x="14655" y="11472"/>
                  <a:pt x="14688" y="11988"/>
                  <a:pt x="14621" y="12477"/>
                </a:cubicBezTo>
                <a:cubicBezTo>
                  <a:pt x="14561" y="12906"/>
                  <a:pt x="14481" y="13335"/>
                  <a:pt x="14373" y="13763"/>
                </a:cubicBezTo>
                <a:cubicBezTo>
                  <a:pt x="14333" y="13773"/>
                  <a:pt x="14297" y="13778"/>
                  <a:pt x="14264" y="13778"/>
                </a:cubicBezTo>
                <a:cubicBezTo>
                  <a:pt x="14059" y="13778"/>
                  <a:pt x="13996" y="13597"/>
                  <a:pt x="13898" y="13475"/>
                </a:cubicBezTo>
                <a:cubicBezTo>
                  <a:pt x="12953" y="12329"/>
                  <a:pt x="11887" y="11298"/>
                  <a:pt x="10708" y="10400"/>
                </a:cubicBezTo>
                <a:cubicBezTo>
                  <a:pt x="10301" y="10090"/>
                  <a:pt x="9889" y="9808"/>
                  <a:pt x="9356" y="9808"/>
                </a:cubicBezTo>
                <a:cubicBezTo>
                  <a:pt x="9301" y="9808"/>
                  <a:pt x="9245" y="9811"/>
                  <a:pt x="9187" y="9817"/>
                </a:cubicBezTo>
                <a:cubicBezTo>
                  <a:pt x="9156" y="9820"/>
                  <a:pt x="9126" y="9821"/>
                  <a:pt x="9097" y="9821"/>
                </a:cubicBezTo>
                <a:cubicBezTo>
                  <a:pt x="8714" y="9821"/>
                  <a:pt x="8513" y="9579"/>
                  <a:pt x="8457" y="9187"/>
                </a:cubicBezTo>
                <a:cubicBezTo>
                  <a:pt x="8423" y="8939"/>
                  <a:pt x="8397" y="8691"/>
                  <a:pt x="8397" y="8437"/>
                </a:cubicBezTo>
                <a:cubicBezTo>
                  <a:pt x="8383" y="7813"/>
                  <a:pt x="8095" y="7358"/>
                  <a:pt x="7505" y="7157"/>
                </a:cubicBezTo>
                <a:cubicBezTo>
                  <a:pt x="5462" y="6453"/>
                  <a:pt x="4671" y="4832"/>
                  <a:pt x="4396" y="2875"/>
                </a:cubicBezTo>
                <a:cubicBezTo>
                  <a:pt x="4309" y="2225"/>
                  <a:pt x="4195" y="1676"/>
                  <a:pt x="3552" y="1368"/>
                </a:cubicBezTo>
                <a:cubicBezTo>
                  <a:pt x="3344" y="1267"/>
                  <a:pt x="3204" y="1073"/>
                  <a:pt x="3164" y="845"/>
                </a:cubicBezTo>
                <a:cubicBezTo>
                  <a:pt x="3097" y="503"/>
                  <a:pt x="2882" y="255"/>
                  <a:pt x="26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5448781" y="2975059"/>
            <a:ext cx="400030" cy="390346"/>
          </a:xfrm>
          <a:custGeom>
            <a:avLst/>
            <a:gdLst/>
            <a:ahLst/>
            <a:cxnLst/>
            <a:rect l="l" t="t" r="r" b="b"/>
            <a:pathLst>
              <a:path w="13549" h="13221" extrusionOk="0">
                <a:moveTo>
                  <a:pt x="2982" y="1"/>
                </a:moveTo>
                <a:cubicBezTo>
                  <a:pt x="2707" y="671"/>
                  <a:pt x="2346" y="1314"/>
                  <a:pt x="1803" y="1843"/>
                </a:cubicBezTo>
                <a:cubicBezTo>
                  <a:pt x="1749" y="1897"/>
                  <a:pt x="1682" y="2017"/>
                  <a:pt x="1709" y="2058"/>
                </a:cubicBezTo>
                <a:cubicBezTo>
                  <a:pt x="1977" y="2506"/>
                  <a:pt x="1615" y="2775"/>
                  <a:pt x="1408" y="3076"/>
                </a:cubicBezTo>
                <a:cubicBezTo>
                  <a:pt x="1207" y="3344"/>
                  <a:pt x="1113" y="3532"/>
                  <a:pt x="1421" y="3847"/>
                </a:cubicBezTo>
                <a:cubicBezTo>
                  <a:pt x="1850" y="4262"/>
                  <a:pt x="1823" y="4718"/>
                  <a:pt x="1441" y="5187"/>
                </a:cubicBezTo>
                <a:cubicBezTo>
                  <a:pt x="1240" y="5421"/>
                  <a:pt x="1019" y="5629"/>
                  <a:pt x="771" y="5817"/>
                </a:cubicBezTo>
                <a:cubicBezTo>
                  <a:pt x="436" y="6085"/>
                  <a:pt x="329" y="6420"/>
                  <a:pt x="577" y="6761"/>
                </a:cubicBezTo>
                <a:cubicBezTo>
                  <a:pt x="1046" y="7411"/>
                  <a:pt x="878" y="8021"/>
                  <a:pt x="557" y="8651"/>
                </a:cubicBezTo>
                <a:cubicBezTo>
                  <a:pt x="449" y="8845"/>
                  <a:pt x="362" y="9046"/>
                  <a:pt x="289" y="9261"/>
                </a:cubicBezTo>
                <a:cubicBezTo>
                  <a:pt x="0" y="10105"/>
                  <a:pt x="295" y="10674"/>
                  <a:pt x="1146" y="10942"/>
                </a:cubicBezTo>
                <a:cubicBezTo>
                  <a:pt x="1441" y="11036"/>
                  <a:pt x="1749" y="11043"/>
                  <a:pt x="2057" y="11043"/>
                </a:cubicBezTo>
                <a:cubicBezTo>
                  <a:pt x="2359" y="11050"/>
                  <a:pt x="2667" y="11083"/>
                  <a:pt x="2969" y="11143"/>
                </a:cubicBezTo>
                <a:cubicBezTo>
                  <a:pt x="3398" y="11230"/>
                  <a:pt x="3585" y="11458"/>
                  <a:pt x="3545" y="11907"/>
                </a:cubicBezTo>
                <a:cubicBezTo>
                  <a:pt x="3511" y="12349"/>
                  <a:pt x="3505" y="12805"/>
                  <a:pt x="3706" y="13221"/>
                </a:cubicBezTo>
                <a:cubicBezTo>
                  <a:pt x="4624" y="12450"/>
                  <a:pt x="5495" y="11639"/>
                  <a:pt x="6218" y="10681"/>
                </a:cubicBezTo>
                <a:cubicBezTo>
                  <a:pt x="6138" y="10292"/>
                  <a:pt x="5843" y="9984"/>
                  <a:pt x="5461" y="9877"/>
                </a:cubicBezTo>
                <a:cubicBezTo>
                  <a:pt x="4952" y="9709"/>
                  <a:pt x="4671" y="9388"/>
                  <a:pt x="4724" y="8818"/>
                </a:cubicBezTo>
                <a:cubicBezTo>
                  <a:pt x="4764" y="8343"/>
                  <a:pt x="4483" y="8054"/>
                  <a:pt x="4101" y="7820"/>
                </a:cubicBezTo>
                <a:cubicBezTo>
                  <a:pt x="3056" y="7170"/>
                  <a:pt x="3016" y="7049"/>
                  <a:pt x="3310" y="5850"/>
                </a:cubicBezTo>
                <a:cubicBezTo>
                  <a:pt x="3377" y="5589"/>
                  <a:pt x="3331" y="5287"/>
                  <a:pt x="3525" y="5066"/>
                </a:cubicBezTo>
                <a:cubicBezTo>
                  <a:pt x="3560" y="5053"/>
                  <a:pt x="3593" y="5047"/>
                  <a:pt x="3622" y="5047"/>
                </a:cubicBezTo>
                <a:cubicBezTo>
                  <a:pt x="3770" y="5047"/>
                  <a:pt x="3849" y="5192"/>
                  <a:pt x="3960" y="5254"/>
                </a:cubicBezTo>
                <a:cubicBezTo>
                  <a:pt x="4016" y="5280"/>
                  <a:pt x="4075" y="5300"/>
                  <a:pt x="4126" y="5300"/>
                </a:cubicBezTo>
                <a:cubicBezTo>
                  <a:pt x="4180" y="5300"/>
                  <a:pt x="4225" y="5278"/>
                  <a:pt x="4248" y="5220"/>
                </a:cubicBezTo>
                <a:cubicBezTo>
                  <a:pt x="4416" y="4751"/>
                  <a:pt x="4818" y="4872"/>
                  <a:pt x="5153" y="4818"/>
                </a:cubicBezTo>
                <a:cubicBezTo>
                  <a:pt x="5763" y="4738"/>
                  <a:pt x="6346" y="4523"/>
                  <a:pt x="6862" y="4182"/>
                </a:cubicBezTo>
                <a:cubicBezTo>
                  <a:pt x="7001" y="4085"/>
                  <a:pt x="7132" y="4010"/>
                  <a:pt x="7272" y="4010"/>
                </a:cubicBezTo>
                <a:cubicBezTo>
                  <a:pt x="7374" y="4010"/>
                  <a:pt x="7480" y="4049"/>
                  <a:pt x="7599" y="4148"/>
                </a:cubicBezTo>
                <a:cubicBezTo>
                  <a:pt x="7803" y="4318"/>
                  <a:pt x="8048" y="4378"/>
                  <a:pt x="8298" y="4378"/>
                </a:cubicBezTo>
                <a:cubicBezTo>
                  <a:pt x="8441" y="4378"/>
                  <a:pt x="8585" y="4358"/>
                  <a:pt x="8724" y="4329"/>
                </a:cubicBezTo>
                <a:cubicBezTo>
                  <a:pt x="8972" y="4276"/>
                  <a:pt x="9214" y="4252"/>
                  <a:pt x="9451" y="4252"/>
                </a:cubicBezTo>
                <a:cubicBezTo>
                  <a:pt x="10324" y="4252"/>
                  <a:pt x="11134" y="4572"/>
                  <a:pt x="11941" y="4925"/>
                </a:cubicBezTo>
                <a:cubicBezTo>
                  <a:pt x="12611" y="4550"/>
                  <a:pt x="13167" y="4001"/>
                  <a:pt x="13549" y="3331"/>
                </a:cubicBezTo>
                <a:cubicBezTo>
                  <a:pt x="12926" y="2868"/>
                  <a:pt x="12302" y="2406"/>
                  <a:pt x="11679" y="1937"/>
                </a:cubicBezTo>
                <a:cubicBezTo>
                  <a:pt x="11547" y="1837"/>
                  <a:pt x="11427" y="1767"/>
                  <a:pt x="11305" y="1767"/>
                </a:cubicBezTo>
                <a:cubicBezTo>
                  <a:pt x="11199" y="1767"/>
                  <a:pt x="11091" y="1820"/>
                  <a:pt x="10969" y="1950"/>
                </a:cubicBezTo>
                <a:cubicBezTo>
                  <a:pt x="10731" y="2200"/>
                  <a:pt x="10462" y="2320"/>
                  <a:pt x="10177" y="2320"/>
                </a:cubicBezTo>
                <a:cubicBezTo>
                  <a:pt x="9966" y="2320"/>
                  <a:pt x="9745" y="2253"/>
                  <a:pt x="9522" y="2125"/>
                </a:cubicBezTo>
                <a:cubicBezTo>
                  <a:pt x="9242" y="1962"/>
                  <a:pt x="8958" y="1901"/>
                  <a:pt x="8652" y="1901"/>
                </a:cubicBezTo>
                <a:cubicBezTo>
                  <a:pt x="8541" y="1901"/>
                  <a:pt x="8427" y="1909"/>
                  <a:pt x="8309" y="1924"/>
                </a:cubicBezTo>
                <a:cubicBezTo>
                  <a:pt x="8167" y="1945"/>
                  <a:pt x="8024" y="1955"/>
                  <a:pt x="7882" y="1955"/>
                </a:cubicBezTo>
                <a:cubicBezTo>
                  <a:pt x="7215" y="1955"/>
                  <a:pt x="6562" y="1725"/>
                  <a:pt x="6038" y="1294"/>
                </a:cubicBezTo>
                <a:cubicBezTo>
                  <a:pt x="5759" y="1075"/>
                  <a:pt x="5512" y="928"/>
                  <a:pt x="5169" y="928"/>
                </a:cubicBezTo>
                <a:cubicBezTo>
                  <a:pt x="5091" y="928"/>
                  <a:pt x="5008" y="936"/>
                  <a:pt x="4919" y="952"/>
                </a:cubicBezTo>
                <a:cubicBezTo>
                  <a:pt x="4852" y="964"/>
                  <a:pt x="4786" y="969"/>
                  <a:pt x="4721" y="969"/>
                </a:cubicBezTo>
                <a:cubicBezTo>
                  <a:pt x="4297" y="969"/>
                  <a:pt x="3895" y="738"/>
                  <a:pt x="3558" y="436"/>
                </a:cubicBezTo>
                <a:cubicBezTo>
                  <a:pt x="3398" y="295"/>
                  <a:pt x="3324" y="47"/>
                  <a:pt x="2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 flipH="1">
            <a:off x="6725403" y="4007332"/>
            <a:ext cx="214083" cy="435076"/>
          </a:xfrm>
          <a:custGeom>
            <a:avLst/>
            <a:gdLst/>
            <a:ahLst/>
            <a:cxnLst/>
            <a:rect l="l" t="t" r="r" b="b"/>
            <a:pathLst>
              <a:path w="7251" h="14736" extrusionOk="0">
                <a:moveTo>
                  <a:pt x="5320" y="0"/>
                </a:moveTo>
                <a:cubicBezTo>
                  <a:pt x="5159" y="0"/>
                  <a:pt x="4994" y="33"/>
                  <a:pt x="4839" y="82"/>
                </a:cubicBezTo>
                <a:cubicBezTo>
                  <a:pt x="4195" y="276"/>
                  <a:pt x="3773" y="779"/>
                  <a:pt x="3371" y="1281"/>
                </a:cubicBezTo>
                <a:cubicBezTo>
                  <a:pt x="3063" y="1657"/>
                  <a:pt x="3217" y="2052"/>
                  <a:pt x="3311" y="2467"/>
                </a:cubicBezTo>
                <a:cubicBezTo>
                  <a:pt x="3472" y="3171"/>
                  <a:pt x="3090" y="3653"/>
                  <a:pt x="2360" y="3734"/>
                </a:cubicBezTo>
                <a:cubicBezTo>
                  <a:pt x="2345" y="3735"/>
                  <a:pt x="2330" y="3736"/>
                  <a:pt x="2316" y="3736"/>
                </a:cubicBezTo>
                <a:cubicBezTo>
                  <a:pt x="2244" y="3736"/>
                  <a:pt x="2169" y="3721"/>
                  <a:pt x="2093" y="3721"/>
                </a:cubicBezTo>
                <a:cubicBezTo>
                  <a:pt x="1986" y="3721"/>
                  <a:pt x="1877" y="3751"/>
                  <a:pt x="1777" y="3894"/>
                </a:cubicBezTo>
                <a:cubicBezTo>
                  <a:pt x="1890" y="4558"/>
                  <a:pt x="2018" y="5268"/>
                  <a:pt x="2138" y="5978"/>
                </a:cubicBezTo>
                <a:cubicBezTo>
                  <a:pt x="2212" y="6380"/>
                  <a:pt x="2172" y="6662"/>
                  <a:pt x="1643" y="6742"/>
                </a:cubicBezTo>
                <a:cubicBezTo>
                  <a:pt x="1093" y="6816"/>
                  <a:pt x="979" y="7037"/>
                  <a:pt x="932" y="7600"/>
                </a:cubicBezTo>
                <a:cubicBezTo>
                  <a:pt x="899" y="8055"/>
                  <a:pt x="1066" y="8478"/>
                  <a:pt x="1147" y="8913"/>
                </a:cubicBezTo>
                <a:cubicBezTo>
                  <a:pt x="1274" y="9583"/>
                  <a:pt x="1194" y="9737"/>
                  <a:pt x="617" y="10052"/>
                </a:cubicBezTo>
                <a:cubicBezTo>
                  <a:pt x="34" y="10380"/>
                  <a:pt x="1" y="10474"/>
                  <a:pt x="436" y="10963"/>
                </a:cubicBezTo>
                <a:cubicBezTo>
                  <a:pt x="832" y="11406"/>
                  <a:pt x="1194" y="11855"/>
                  <a:pt x="1354" y="12438"/>
                </a:cubicBezTo>
                <a:cubicBezTo>
                  <a:pt x="1582" y="13248"/>
                  <a:pt x="1361" y="13791"/>
                  <a:pt x="644" y="14200"/>
                </a:cubicBezTo>
                <a:cubicBezTo>
                  <a:pt x="423" y="14334"/>
                  <a:pt x="115" y="14367"/>
                  <a:pt x="14" y="14736"/>
                </a:cubicBezTo>
                <a:cubicBezTo>
                  <a:pt x="1040" y="14709"/>
                  <a:pt x="1984" y="14481"/>
                  <a:pt x="2929" y="14273"/>
                </a:cubicBezTo>
                <a:cubicBezTo>
                  <a:pt x="3659" y="14005"/>
                  <a:pt x="4390" y="13737"/>
                  <a:pt x="5026" y="13268"/>
                </a:cubicBezTo>
                <a:cubicBezTo>
                  <a:pt x="4852" y="12706"/>
                  <a:pt x="5160" y="12230"/>
                  <a:pt x="5321" y="11741"/>
                </a:cubicBezTo>
                <a:cubicBezTo>
                  <a:pt x="5515" y="11151"/>
                  <a:pt x="5368" y="10702"/>
                  <a:pt x="4906" y="10334"/>
                </a:cubicBezTo>
                <a:cubicBezTo>
                  <a:pt x="4778" y="10226"/>
                  <a:pt x="4631" y="10139"/>
                  <a:pt x="4504" y="10032"/>
                </a:cubicBezTo>
                <a:cubicBezTo>
                  <a:pt x="4021" y="9630"/>
                  <a:pt x="3948" y="9255"/>
                  <a:pt x="4229" y="8712"/>
                </a:cubicBezTo>
                <a:cubicBezTo>
                  <a:pt x="4303" y="8558"/>
                  <a:pt x="4396" y="8417"/>
                  <a:pt x="4510" y="8290"/>
                </a:cubicBezTo>
                <a:cubicBezTo>
                  <a:pt x="5241" y="7540"/>
                  <a:pt x="5395" y="6689"/>
                  <a:pt x="5160" y="5670"/>
                </a:cubicBezTo>
                <a:cubicBezTo>
                  <a:pt x="4939" y="4678"/>
                  <a:pt x="5066" y="4565"/>
                  <a:pt x="6018" y="4229"/>
                </a:cubicBezTo>
                <a:cubicBezTo>
                  <a:pt x="6058" y="4216"/>
                  <a:pt x="6078" y="4142"/>
                  <a:pt x="6112" y="4095"/>
                </a:cubicBezTo>
                <a:cubicBezTo>
                  <a:pt x="5482" y="2682"/>
                  <a:pt x="6474" y="1777"/>
                  <a:pt x="7251" y="672"/>
                </a:cubicBezTo>
                <a:lnTo>
                  <a:pt x="7251" y="672"/>
                </a:lnTo>
                <a:cubicBezTo>
                  <a:pt x="7111" y="710"/>
                  <a:pt x="6983" y="728"/>
                  <a:pt x="6865" y="728"/>
                </a:cubicBezTo>
                <a:cubicBezTo>
                  <a:pt x="6489" y="728"/>
                  <a:pt x="6209" y="546"/>
                  <a:pt x="5944" y="256"/>
                </a:cubicBezTo>
                <a:cubicBezTo>
                  <a:pt x="5777" y="69"/>
                  <a:pt x="5554" y="0"/>
                  <a:pt x="53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flipH="1">
            <a:off x="6665858" y="3792533"/>
            <a:ext cx="482522" cy="205905"/>
          </a:xfrm>
          <a:custGeom>
            <a:avLst/>
            <a:gdLst/>
            <a:ahLst/>
            <a:cxnLst/>
            <a:rect l="l" t="t" r="r" b="b"/>
            <a:pathLst>
              <a:path w="16343" h="6974" extrusionOk="0">
                <a:moveTo>
                  <a:pt x="1993" y="0"/>
                </a:moveTo>
                <a:cubicBezTo>
                  <a:pt x="1925" y="0"/>
                  <a:pt x="1861" y="28"/>
                  <a:pt x="1803" y="94"/>
                </a:cubicBezTo>
                <a:cubicBezTo>
                  <a:pt x="1213" y="737"/>
                  <a:pt x="496" y="1259"/>
                  <a:pt x="0" y="1990"/>
                </a:cubicBezTo>
                <a:cubicBezTo>
                  <a:pt x="43" y="2976"/>
                  <a:pt x="205" y="3328"/>
                  <a:pt x="892" y="3328"/>
                </a:cubicBezTo>
                <a:cubicBezTo>
                  <a:pt x="966" y="3328"/>
                  <a:pt x="1046" y="3324"/>
                  <a:pt x="1133" y="3317"/>
                </a:cubicBezTo>
                <a:cubicBezTo>
                  <a:pt x="1244" y="3306"/>
                  <a:pt x="1352" y="3300"/>
                  <a:pt x="1455" y="3300"/>
                </a:cubicBezTo>
                <a:cubicBezTo>
                  <a:pt x="2359" y="3300"/>
                  <a:pt x="2936" y="3724"/>
                  <a:pt x="3297" y="4596"/>
                </a:cubicBezTo>
                <a:cubicBezTo>
                  <a:pt x="3337" y="4670"/>
                  <a:pt x="3377" y="4737"/>
                  <a:pt x="3424" y="4811"/>
                </a:cubicBezTo>
                <a:cubicBezTo>
                  <a:pt x="3700" y="5281"/>
                  <a:pt x="4093" y="5489"/>
                  <a:pt x="4568" y="5489"/>
                </a:cubicBezTo>
                <a:cubicBezTo>
                  <a:pt x="4683" y="5489"/>
                  <a:pt x="4802" y="5477"/>
                  <a:pt x="4925" y="5454"/>
                </a:cubicBezTo>
                <a:cubicBezTo>
                  <a:pt x="5173" y="5407"/>
                  <a:pt x="5408" y="5320"/>
                  <a:pt x="5629" y="5199"/>
                </a:cubicBezTo>
                <a:cubicBezTo>
                  <a:pt x="6108" y="4927"/>
                  <a:pt x="6493" y="4783"/>
                  <a:pt x="6813" y="4783"/>
                </a:cubicBezTo>
                <a:cubicBezTo>
                  <a:pt x="7321" y="4783"/>
                  <a:pt x="7665" y="5145"/>
                  <a:pt x="7960" y="5930"/>
                </a:cubicBezTo>
                <a:cubicBezTo>
                  <a:pt x="8147" y="6436"/>
                  <a:pt x="8404" y="6666"/>
                  <a:pt x="8748" y="6666"/>
                </a:cubicBezTo>
                <a:cubicBezTo>
                  <a:pt x="8972" y="6666"/>
                  <a:pt x="9233" y="6568"/>
                  <a:pt x="9535" y="6385"/>
                </a:cubicBezTo>
                <a:cubicBezTo>
                  <a:pt x="9837" y="6204"/>
                  <a:pt x="10089" y="6111"/>
                  <a:pt x="10326" y="6111"/>
                </a:cubicBezTo>
                <a:cubicBezTo>
                  <a:pt x="10615" y="6111"/>
                  <a:pt x="10884" y="6249"/>
                  <a:pt x="11197" y="6533"/>
                </a:cubicBezTo>
                <a:cubicBezTo>
                  <a:pt x="11277" y="6600"/>
                  <a:pt x="11344" y="6700"/>
                  <a:pt x="11431" y="6767"/>
                </a:cubicBezTo>
                <a:cubicBezTo>
                  <a:pt x="11600" y="6905"/>
                  <a:pt x="11747" y="6974"/>
                  <a:pt x="11887" y="6974"/>
                </a:cubicBezTo>
                <a:cubicBezTo>
                  <a:pt x="12048" y="6974"/>
                  <a:pt x="12201" y="6883"/>
                  <a:pt x="12369" y="6700"/>
                </a:cubicBezTo>
                <a:cubicBezTo>
                  <a:pt x="12450" y="6593"/>
                  <a:pt x="12530" y="6472"/>
                  <a:pt x="12604" y="6359"/>
                </a:cubicBezTo>
                <a:cubicBezTo>
                  <a:pt x="12885" y="5958"/>
                  <a:pt x="12982" y="5818"/>
                  <a:pt x="13222" y="5818"/>
                </a:cubicBezTo>
                <a:cubicBezTo>
                  <a:pt x="13347" y="5818"/>
                  <a:pt x="13512" y="5856"/>
                  <a:pt x="13763" y="5916"/>
                </a:cubicBezTo>
                <a:cubicBezTo>
                  <a:pt x="13907" y="5949"/>
                  <a:pt x="14047" y="5971"/>
                  <a:pt x="14182" y="5971"/>
                </a:cubicBezTo>
                <a:cubicBezTo>
                  <a:pt x="14428" y="5971"/>
                  <a:pt x="14656" y="5899"/>
                  <a:pt x="14855" y="5695"/>
                </a:cubicBezTo>
                <a:cubicBezTo>
                  <a:pt x="15539" y="4985"/>
                  <a:pt x="16041" y="4127"/>
                  <a:pt x="16343" y="3189"/>
                </a:cubicBezTo>
                <a:cubicBezTo>
                  <a:pt x="16125" y="3140"/>
                  <a:pt x="15921" y="3113"/>
                  <a:pt x="15729" y="3113"/>
                </a:cubicBezTo>
                <a:cubicBezTo>
                  <a:pt x="15240" y="3113"/>
                  <a:pt x="14832" y="3289"/>
                  <a:pt x="14500" y="3732"/>
                </a:cubicBezTo>
                <a:cubicBezTo>
                  <a:pt x="14339" y="3933"/>
                  <a:pt x="14165" y="4114"/>
                  <a:pt x="13977" y="4275"/>
                </a:cubicBezTo>
                <a:cubicBezTo>
                  <a:pt x="13788" y="4447"/>
                  <a:pt x="13646" y="4536"/>
                  <a:pt x="13507" y="4536"/>
                </a:cubicBezTo>
                <a:cubicBezTo>
                  <a:pt x="13370" y="4536"/>
                  <a:pt x="13235" y="4451"/>
                  <a:pt x="13059" y="4275"/>
                </a:cubicBezTo>
                <a:cubicBezTo>
                  <a:pt x="12738" y="3973"/>
                  <a:pt x="12443" y="3611"/>
                  <a:pt x="12141" y="3303"/>
                </a:cubicBezTo>
                <a:cubicBezTo>
                  <a:pt x="11840" y="2988"/>
                  <a:pt x="11592" y="2613"/>
                  <a:pt x="11224" y="2352"/>
                </a:cubicBezTo>
                <a:cubicBezTo>
                  <a:pt x="10878" y="3050"/>
                  <a:pt x="10434" y="3399"/>
                  <a:pt x="9938" y="3399"/>
                </a:cubicBezTo>
                <a:cubicBezTo>
                  <a:pt x="9568" y="3399"/>
                  <a:pt x="9168" y="3204"/>
                  <a:pt x="8758" y="2814"/>
                </a:cubicBezTo>
                <a:cubicBezTo>
                  <a:pt x="8577" y="2640"/>
                  <a:pt x="8409" y="2452"/>
                  <a:pt x="8242" y="2265"/>
                </a:cubicBezTo>
                <a:cubicBezTo>
                  <a:pt x="8155" y="2166"/>
                  <a:pt x="8068" y="2098"/>
                  <a:pt x="7973" y="2098"/>
                </a:cubicBezTo>
                <a:cubicBezTo>
                  <a:pt x="7907" y="2098"/>
                  <a:pt x="7837" y="2131"/>
                  <a:pt x="7759" y="2211"/>
                </a:cubicBezTo>
                <a:cubicBezTo>
                  <a:pt x="7367" y="2610"/>
                  <a:pt x="6955" y="2772"/>
                  <a:pt x="6537" y="2772"/>
                </a:cubicBezTo>
                <a:cubicBezTo>
                  <a:pt x="6107" y="2772"/>
                  <a:pt x="5672" y="2600"/>
                  <a:pt x="5247" y="2338"/>
                </a:cubicBezTo>
                <a:cubicBezTo>
                  <a:pt x="4155" y="1668"/>
                  <a:pt x="3123" y="904"/>
                  <a:pt x="2171" y="53"/>
                </a:cubicBezTo>
                <a:cubicBezTo>
                  <a:pt x="2110" y="20"/>
                  <a:pt x="2050" y="0"/>
                  <a:pt x="19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flipH="1">
            <a:off x="7062496" y="3987166"/>
            <a:ext cx="211131" cy="404990"/>
          </a:xfrm>
          <a:custGeom>
            <a:avLst/>
            <a:gdLst/>
            <a:ahLst/>
            <a:cxnLst/>
            <a:rect l="l" t="t" r="r" b="b"/>
            <a:pathLst>
              <a:path w="7151" h="13717" extrusionOk="0">
                <a:moveTo>
                  <a:pt x="2044" y="1"/>
                </a:moveTo>
                <a:cubicBezTo>
                  <a:pt x="1956" y="1"/>
                  <a:pt x="1837" y="49"/>
                  <a:pt x="1649" y="128"/>
                </a:cubicBezTo>
                <a:cubicBezTo>
                  <a:pt x="1287" y="282"/>
                  <a:pt x="952" y="483"/>
                  <a:pt x="564" y="537"/>
                </a:cubicBezTo>
                <a:cubicBezTo>
                  <a:pt x="162" y="1154"/>
                  <a:pt x="41" y="1850"/>
                  <a:pt x="1" y="2567"/>
                </a:cubicBezTo>
                <a:cubicBezTo>
                  <a:pt x="195" y="3177"/>
                  <a:pt x="611" y="3532"/>
                  <a:pt x="1241" y="3659"/>
                </a:cubicBezTo>
                <a:cubicBezTo>
                  <a:pt x="1375" y="3686"/>
                  <a:pt x="1509" y="3727"/>
                  <a:pt x="1636" y="3787"/>
                </a:cubicBezTo>
                <a:cubicBezTo>
                  <a:pt x="2078" y="4001"/>
                  <a:pt x="2199" y="4189"/>
                  <a:pt x="1991" y="4644"/>
                </a:cubicBezTo>
                <a:cubicBezTo>
                  <a:pt x="1763" y="5154"/>
                  <a:pt x="1904" y="5495"/>
                  <a:pt x="2299" y="5804"/>
                </a:cubicBezTo>
                <a:cubicBezTo>
                  <a:pt x="2741" y="6152"/>
                  <a:pt x="2802" y="6567"/>
                  <a:pt x="2561" y="7063"/>
                </a:cubicBezTo>
                <a:cubicBezTo>
                  <a:pt x="2473" y="7238"/>
                  <a:pt x="2413" y="7418"/>
                  <a:pt x="2380" y="7613"/>
                </a:cubicBezTo>
                <a:cubicBezTo>
                  <a:pt x="2292" y="8149"/>
                  <a:pt x="2400" y="8330"/>
                  <a:pt x="2916" y="8578"/>
                </a:cubicBezTo>
                <a:cubicBezTo>
                  <a:pt x="2989" y="8611"/>
                  <a:pt x="3070" y="8638"/>
                  <a:pt x="3143" y="8678"/>
                </a:cubicBezTo>
                <a:cubicBezTo>
                  <a:pt x="3157" y="8692"/>
                  <a:pt x="3164" y="8725"/>
                  <a:pt x="3197" y="8812"/>
                </a:cubicBezTo>
                <a:cubicBezTo>
                  <a:pt x="2929" y="9067"/>
                  <a:pt x="2561" y="9167"/>
                  <a:pt x="2225" y="9335"/>
                </a:cubicBezTo>
                <a:cubicBezTo>
                  <a:pt x="1890" y="9502"/>
                  <a:pt x="1596" y="9690"/>
                  <a:pt x="1515" y="10092"/>
                </a:cubicBezTo>
                <a:cubicBezTo>
                  <a:pt x="2286" y="11687"/>
                  <a:pt x="3539" y="12819"/>
                  <a:pt x="5033" y="13717"/>
                </a:cubicBezTo>
                <a:cubicBezTo>
                  <a:pt x="5040" y="13301"/>
                  <a:pt x="5247" y="12980"/>
                  <a:pt x="5509" y="12678"/>
                </a:cubicBezTo>
                <a:cubicBezTo>
                  <a:pt x="5904" y="12229"/>
                  <a:pt x="6011" y="11700"/>
                  <a:pt x="5951" y="11124"/>
                </a:cubicBezTo>
                <a:cubicBezTo>
                  <a:pt x="5911" y="10708"/>
                  <a:pt x="5830" y="10300"/>
                  <a:pt x="5783" y="9884"/>
                </a:cubicBezTo>
                <a:cubicBezTo>
                  <a:pt x="5690" y="9087"/>
                  <a:pt x="5964" y="8591"/>
                  <a:pt x="6695" y="8343"/>
                </a:cubicBezTo>
                <a:cubicBezTo>
                  <a:pt x="7003" y="8243"/>
                  <a:pt x="7056" y="8062"/>
                  <a:pt x="7077" y="7794"/>
                </a:cubicBezTo>
                <a:cubicBezTo>
                  <a:pt x="7150" y="6735"/>
                  <a:pt x="6661" y="5985"/>
                  <a:pt x="5770" y="5462"/>
                </a:cubicBezTo>
                <a:cubicBezTo>
                  <a:pt x="4872" y="4926"/>
                  <a:pt x="4510" y="4169"/>
                  <a:pt x="4792" y="3137"/>
                </a:cubicBezTo>
                <a:cubicBezTo>
                  <a:pt x="4819" y="3056"/>
                  <a:pt x="4792" y="2969"/>
                  <a:pt x="4725" y="2922"/>
                </a:cubicBezTo>
                <a:cubicBezTo>
                  <a:pt x="4702" y="2923"/>
                  <a:pt x="4680" y="2923"/>
                  <a:pt x="4658" y="2923"/>
                </a:cubicBezTo>
                <a:cubicBezTo>
                  <a:pt x="3581" y="2923"/>
                  <a:pt x="3142" y="2599"/>
                  <a:pt x="2755" y="1542"/>
                </a:cubicBezTo>
                <a:cubicBezTo>
                  <a:pt x="2614" y="1180"/>
                  <a:pt x="2514" y="798"/>
                  <a:pt x="2373" y="443"/>
                </a:cubicBezTo>
                <a:cubicBezTo>
                  <a:pt x="2245" y="125"/>
                  <a:pt x="2186" y="1"/>
                  <a:pt x="2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flipH="1">
            <a:off x="6496322" y="3640270"/>
            <a:ext cx="483703" cy="192206"/>
          </a:xfrm>
          <a:custGeom>
            <a:avLst/>
            <a:gdLst/>
            <a:ahLst/>
            <a:cxnLst/>
            <a:rect l="l" t="t" r="r" b="b"/>
            <a:pathLst>
              <a:path w="16383" h="6510" extrusionOk="0">
                <a:moveTo>
                  <a:pt x="2520" y="1"/>
                </a:moveTo>
                <a:cubicBezTo>
                  <a:pt x="2422" y="1"/>
                  <a:pt x="2296" y="66"/>
                  <a:pt x="2078" y="178"/>
                </a:cubicBezTo>
                <a:cubicBezTo>
                  <a:pt x="1764" y="338"/>
                  <a:pt x="1462" y="532"/>
                  <a:pt x="1088" y="532"/>
                </a:cubicBezTo>
                <a:cubicBezTo>
                  <a:pt x="1055" y="532"/>
                  <a:pt x="1020" y="530"/>
                  <a:pt x="985" y="527"/>
                </a:cubicBezTo>
                <a:cubicBezTo>
                  <a:pt x="523" y="755"/>
                  <a:pt x="121" y="1036"/>
                  <a:pt x="0" y="1579"/>
                </a:cubicBezTo>
                <a:cubicBezTo>
                  <a:pt x="443" y="1807"/>
                  <a:pt x="858" y="2148"/>
                  <a:pt x="1361" y="2182"/>
                </a:cubicBezTo>
                <a:cubicBezTo>
                  <a:pt x="1863" y="2215"/>
                  <a:pt x="2031" y="2356"/>
                  <a:pt x="1930" y="2899"/>
                </a:cubicBezTo>
                <a:cubicBezTo>
                  <a:pt x="1830" y="3441"/>
                  <a:pt x="1937" y="3508"/>
                  <a:pt x="2513" y="3535"/>
                </a:cubicBezTo>
                <a:cubicBezTo>
                  <a:pt x="2815" y="3555"/>
                  <a:pt x="3123" y="3555"/>
                  <a:pt x="3431" y="3555"/>
                </a:cubicBezTo>
                <a:cubicBezTo>
                  <a:pt x="3833" y="3555"/>
                  <a:pt x="4047" y="3756"/>
                  <a:pt x="4088" y="4158"/>
                </a:cubicBezTo>
                <a:cubicBezTo>
                  <a:pt x="4101" y="4299"/>
                  <a:pt x="4114" y="4440"/>
                  <a:pt x="4135" y="4574"/>
                </a:cubicBezTo>
                <a:cubicBezTo>
                  <a:pt x="4214" y="5038"/>
                  <a:pt x="4389" y="5252"/>
                  <a:pt x="4704" y="5252"/>
                </a:cubicBezTo>
                <a:cubicBezTo>
                  <a:pt x="4843" y="5252"/>
                  <a:pt x="5009" y="5210"/>
                  <a:pt x="5207" y="5130"/>
                </a:cubicBezTo>
                <a:cubicBezTo>
                  <a:pt x="5602" y="4969"/>
                  <a:pt x="5823" y="4601"/>
                  <a:pt x="6131" y="4333"/>
                </a:cubicBezTo>
                <a:cubicBezTo>
                  <a:pt x="6379" y="4520"/>
                  <a:pt x="6567" y="4681"/>
                  <a:pt x="6775" y="4815"/>
                </a:cubicBezTo>
                <a:cubicBezTo>
                  <a:pt x="7245" y="5127"/>
                  <a:pt x="7764" y="5354"/>
                  <a:pt x="8304" y="5354"/>
                </a:cubicBezTo>
                <a:cubicBezTo>
                  <a:pt x="8425" y="5354"/>
                  <a:pt x="8548" y="5342"/>
                  <a:pt x="8671" y="5318"/>
                </a:cubicBezTo>
                <a:cubicBezTo>
                  <a:pt x="8848" y="5280"/>
                  <a:pt x="9011" y="5261"/>
                  <a:pt x="9165" y="5261"/>
                </a:cubicBezTo>
                <a:cubicBezTo>
                  <a:pt x="9722" y="5261"/>
                  <a:pt x="10144" y="5509"/>
                  <a:pt x="10554" y="6008"/>
                </a:cubicBezTo>
                <a:cubicBezTo>
                  <a:pt x="10830" y="6347"/>
                  <a:pt x="11108" y="6509"/>
                  <a:pt x="11360" y="6509"/>
                </a:cubicBezTo>
                <a:cubicBezTo>
                  <a:pt x="11705" y="6509"/>
                  <a:pt x="12001" y="6203"/>
                  <a:pt x="12175" y="5626"/>
                </a:cubicBezTo>
                <a:cubicBezTo>
                  <a:pt x="12419" y="4803"/>
                  <a:pt x="12515" y="4486"/>
                  <a:pt x="12859" y="4486"/>
                </a:cubicBezTo>
                <a:cubicBezTo>
                  <a:pt x="13073" y="4486"/>
                  <a:pt x="13383" y="4608"/>
                  <a:pt x="13884" y="4808"/>
                </a:cubicBezTo>
                <a:cubicBezTo>
                  <a:pt x="14152" y="4915"/>
                  <a:pt x="14393" y="4971"/>
                  <a:pt x="14612" y="4971"/>
                </a:cubicBezTo>
                <a:cubicBezTo>
                  <a:pt x="15064" y="4971"/>
                  <a:pt x="15426" y="4736"/>
                  <a:pt x="15760" y="4239"/>
                </a:cubicBezTo>
                <a:cubicBezTo>
                  <a:pt x="15894" y="4031"/>
                  <a:pt x="16014" y="3810"/>
                  <a:pt x="16108" y="3575"/>
                </a:cubicBezTo>
                <a:cubicBezTo>
                  <a:pt x="16383" y="2912"/>
                  <a:pt x="16081" y="2276"/>
                  <a:pt x="15405" y="2048"/>
                </a:cubicBezTo>
                <a:cubicBezTo>
                  <a:pt x="15312" y="2017"/>
                  <a:pt x="15224" y="2003"/>
                  <a:pt x="15140" y="2003"/>
                </a:cubicBezTo>
                <a:cubicBezTo>
                  <a:pt x="14926" y="2003"/>
                  <a:pt x="14738" y="2095"/>
                  <a:pt x="14560" y="2249"/>
                </a:cubicBezTo>
                <a:cubicBezTo>
                  <a:pt x="14272" y="2497"/>
                  <a:pt x="14554" y="2718"/>
                  <a:pt x="14614" y="2926"/>
                </a:cubicBezTo>
                <a:cubicBezTo>
                  <a:pt x="14538" y="2966"/>
                  <a:pt x="14470" y="2982"/>
                  <a:pt x="14405" y="2982"/>
                </a:cubicBezTo>
                <a:cubicBezTo>
                  <a:pt x="14260" y="2982"/>
                  <a:pt x="14139" y="2902"/>
                  <a:pt x="14018" y="2865"/>
                </a:cubicBezTo>
                <a:cubicBezTo>
                  <a:pt x="13885" y="2822"/>
                  <a:pt x="13757" y="2802"/>
                  <a:pt x="13633" y="2802"/>
                </a:cubicBezTo>
                <a:cubicBezTo>
                  <a:pt x="13350" y="2802"/>
                  <a:pt x="13088" y="2905"/>
                  <a:pt x="12832" y="3073"/>
                </a:cubicBezTo>
                <a:cubicBezTo>
                  <a:pt x="12508" y="3285"/>
                  <a:pt x="12335" y="3397"/>
                  <a:pt x="12181" y="3397"/>
                </a:cubicBezTo>
                <a:cubicBezTo>
                  <a:pt x="12005" y="3397"/>
                  <a:pt x="11855" y="3248"/>
                  <a:pt x="11532" y="2932"/>
                </a:cubicBezTo>
                <a:cubicBezTo>
                  <a:pt x="11063" y="2477"/>
                  <a:pt x="10580" y="2034"/>
                  <a:pt x="10058" y="1532"/>
                </a:cubicBezTo>
                <a:cubicBezTo>
                  <a:pt x="9890" y="1914"/>
                  <a:pt x="9790" y="2202"/>
                  <a:pt x="9642" y="2463"/>
                </a:cubicBezTo>
                <a:cubicBezTo>
                  <a:pt x="9320" y="3021"/>
                  <a:pt x="8842" y="3327"/>
                  <a:pt x="8205" y="3327"/>
                </a:cubicBezTo>
                <a:cubicBezTo>
                  <a:pt x="8154" y="3327"/>
                  <a:pt x="8101" y="3325"/>
                  <a:pt x="8048" y="3321"/>
                </a:cubicBezTo>
                <a:cubicBezTo>
                  <a:pt x="7371" y="3267"/>
                  <a:pt x="6915" y="2905"/>
                  <a:pt x="6681" y="2269"/>
                </a:cubicBezTo>
                <a:cubicBezTo>
                  <a:pt x="6634" y="2135"/>
                  <a:pt x="6587" y="2008"/>
                  <a:pt x="6533" y="1880"/>
                </a:cubicBezTo>
                <a:cubicBezTo>
                  <a:pt x="6285" y="1328"/>
                  <a:pt x="6033" y="1070"/>
                  <a:pt x="5674" y="1070"/>
                </a:cubicBezTo>
                <a:cubicBezTo>
                  <a:pt x="5462" y="1070"/>
                  <a:pt x="5213" y="1159"/>
                  <a:pt x="4905" y="1331"/>
                </a:cubicBezTo>
                <a:cubicBezTo>
                  <a:pt x="4640" y="1481"/>
                  <a:pt x="4430" y="1560"/>
                  <a:pt x="4235" y="1560"/>
                </a:cubicBezTo>
                <a:cubicBezTo>
                  <a:pt x="3987" y="1560"/>
                  <a:pt x="3766" y="1431"/>
                  <a:pt x="3491" y="1157"/>
                </a:cubicBezTo>
                <a:cubicBezTo>
                  <a:pt x="3284" y="929"/>
                  <a:pt x="3096" y="688"/>
                  <a:pt x="2935" y="426"/>
                </a:cubicBezTo>
                <a:cubicBezTo>
                  <a:pt x="2737" y="126"/>
                  <a:pt x="2656" y="1"/>
                  <a:pt x="25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flipH="1">
            <a:off x="5973238" y="2782759"/>
            <a:ext cx="182610" cy="383614"/>
          </a:xfrm>
          <a:custGeom>
            <a:avLst/>
            <a:gdLst/>
            <a:ahLst/>
            <a:cxnLst/>
            <a:rect l="l" t="t" r="r" b="b"/>
            <a:pathLst>
              <a:path w="6185" h="12993" extrusionOk="0">
                <a:moveTo>
                  <a:pt x="2598" y="0"/>
                </a:moveTo>
                <a:cubicBezTo>
                  <a:pt x="2585" y="0"/>
                  <a:pt x="2574" y="2"/>
                  <a:pt x="2567" y="7"/>
                </a:cubicBezTo>
                <a:cubicBezTo>
                  <a:pt x="1682" y="858"/>
                  <a:pt x="724" y="1636"/>
                  <a:pt x="0" y="2647"/>
                </a:cubicBezTo>
                <a:cubicBezTo>
                  <a:pt x="14" y="3505"/>
                  <a:pt x="483" y="4048"/>
                  <a:pt x="1247" y="4356"/>
                </a:cubicBezTo>
                <a:cubicBezTo>
                  <a:pt x="1602" y="4497"/>
                  <a:pt x="1769" y="4664"/>
                  <a:pt x="1742" y="5086"/>
                </a:cubicBezTo>
                <a:cubicBezTo>
                  <a:pt x="1696" y="5790"/>
                  <a:pt x="1984" y="6386"/>
                  <a:pt x="2419" y="6929"/>
                </a:cubicBezTo>
                <a:cubicBezTo>
                  <a:pt x="2888" y="7512"/>
                  <a:pt x="2888" y="7512"/>
                  <a:pt x="2466" y="8155"/>
                </a:cubicBezTo>
                <a:cubicBezTo>
                  <a:pt x="2406" y="8249"/>
                  <a:pt x="2339" y="8343"/>
                  <a:pt x="2279" y="8437"/>
                </a:cubicBezTo>
                <a:cubicBezTo>
                  <a:pt x="1521" y="9616"/>
                  <a:pt x="1870" y="10393"/>
                  <a:pt x="2895" y="10809"/>
                </a:cubicBezTo>
                <a:cubicBezTo>
                  <a:pt x="3438" y="11030"/>
                  <a:pt x="3632" y="11438"/>
                  <a:pt x="3598" y="12001"/>
                </a:cubicBezTo>
                <a:cubicBezTo>
                  <a:pt x="3578" y="12330"/>
                  <a:pt x="3538" y="12678"/>
                  <a:pt x="3853" y="12993"/>
                </a:cubicBezTo>
                <a:cubicBezTo>
                  <a:pt x="4112" y="12678"/>
                  <a:pt x="4404" y="12518"/>
                  <a:pt x="4722" y="12518"/>
                </a:cubicBezTo>
                <a:cubicBezTo>
                  <a:pt x="4939" y="12518"/>
                  <a:pt x="5168" y="12593"/>
                  <a:pt x="5408" y="12745"/>
                </a:cubicBezTo>
                <a:cubicBezTo>
                  <a:pt x="5449" y="12765"/>
                  <a:pt x="5490" y="12774"/>
                  <a:pt x="5533" y="12774"/>
                </a:cubicBezTo>
                <a:cubicBezTo>
                  <a:pt x="5547" y="12774"/>
                  <a:pt x="5561" y="12773"/>
                  <a:pt x="5575" y="12772"/>
                </a:cubicBezTo>
                <a:cubicBezTo>
                  <a:pt x="5729" y="12758"/>
                  <a:pt x="5863" y="12678"/>
                  <a:pt x="5816" y="12510"/>
                </a:cubicBezTo>
                <a:cubicBezTo>
                  <a:pt x="5635" y="11881"/>
                  <a:pt x="5924" y="11304"/>
                  <a:pt x="6017" y="10708"/>
                </a:cubicBezTo>
                <a:cubicBezTo>
                  <a:pt x="6125" y="10038"/>
                  <a:pt x="6185" y="9361"/>
                  <a:pt x="5649" y="8812"/>
                </a:cubicBezTo>
                <a:cubicBezTo>
                  <a:pt x="5522" y="8698"/>
                  <a:pt x="5481" y="8510"/>
                  <a:pt x="5568" y="8356"/>
                </a:cubicBezTo>
                <a:cubicBezTo>
                  <a:pt x="5877" y="7700"/>
                  <a:pt x="5642" y="7103"/>
                  <a:pt x="5361" y="6514"/>
                </a:cubicBezTo>
                <a:cubicBezTo>
                  <a:pt x="5254" y="6286"/>
                  <a:pt x="5039" y="5977"/>
                  <a:pt x="5153" y="5817"/>
                </a:cubicBezTo>
                <a:cubicBezTo>
                  <a:pt x="5475" y="5381"/>
                  <a:pt x="5180" y="5160"/>
                  <a:pt x="4945" y="4899"/>
                </a:cubicBezTo>
                <a:cubicBezTo>
                  <a:pt x="4315" y="4195"/>
                  <a:pt x="4074" y="3465"/>
                  <a:pt x="4570" y="2540"/>
                </a:cubicBezTo>
                <a:cubicBezTo>
                  <a:pt x="4952" y="1843"/>
                  <a:pt x="4758" y="1455"/>
                  <a:pt x="3974" y="1227"/>
                </a:cubicBezTo>
                <a:cubicBezTo>
                  <a:pt x="3317" y="1033"/>
                  <a:pt x="2915" y="651"/>
                  <a:pt x="2727" y="21"/>
                </a:cubicBezTo>
                <a:cubicBezTo>
                  <a:pt x="2688" y="16"/>
                  <a:pt x="2634" y="0"/>
                  <a:pt x="25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flipH="1">
            <a:off x="5832372" y="2708768"/>
            <a:ext cx="207558" cy="489253"/>
          </a:xfrm>
          <a:custGeom>
            <a:avLst/>
            <a:gdLst/>
            <a:ahLst/>
            <a:cxnLst/>
            <a:rect l="l" t="t" r="r" b="b"/>
            <a:pathLst>
              <a:path w="7030" h="16571" extrusionOk="0">
                <a:moveTo>
                  <a:pt x="1368" y="1"/>
                </a:moveTo>
                <a:cubicBezTo>
                  <a:pt x="751" y="229"/>
                  <a:pt x="255" y="704"/>
                  <a:pt x="1" y="1307"/>
                </a:cubicBezTo>
                <a:cubicBezTo>
                  <a:pt x="557" y="1368"/>
                  <a:pt x="939" y="1589"/>
                  <a:pt x="992" y="2219"/>
                </a:cubicBezTo>
                <a:cubicBezTo>
                  <a:pt x="1039" y="2775"/>
                  <a:pt x="1348" y="3157"/>
                  <a:pt x="1897" y="3291"/>
                </a:cubicBezTo>
                <a:cubicBezTo>
                  <a:pt x="2192" y="3364"/>
                  <a:pt x="2299" y="3512"/>
                  <a:pt x="2326" y="3800"/>
                </a:cubicBezTo>
                <a:cubicBezTo>
                  <a:pt x="2413" y="4751"/>
                  <a:pt x="2755" y="5656"/>
                  <a:pt x="3324" y="6426"/>
                </a:cubicBezTo>
                <a:cubicBezTo>
                  <a:pt x="3512" y="6681"/>
                  <a:pt x="3545" y="6875"/>
                  <a:pt x="3364" y="7170"/>
                </a:cubicBezTo>
                <a:cubicBezTo>
                  <a:pt x="2969" y="7787"/>
                  <a:pt x="3076" y="8390"/>
                  <a:pt x="3559" y="8932"/>
                </a:cubicBezTo>
                <a:cubicBezTo>
                  <a:pt x="3673" y="9053"/>
                  <a:pt x="3780" y="9180"/>
                  <a:pt x="3880" y="9314"/>
                </a:cubicBezTo>
                <a:cubicBezTo>
                  <a:pt x="4175" y="9743"/>
                  <a:pt x="4168" y="9944"/>
                  <a:pt x="3766" y="10299"/>
                </a:cubicBezTo>
                <a:cubicBezTo>
                  <a:pt x="3612" y="10433"/>
                  <a:pt x="3539" y="10500"/>
                  <a:pt x="3619" y="10695"/>
                </a:cubicBezTo>
                <a:cubicBezTo>
                  <a:pt x="4075" y="11794"/>
                  <a:pt x="4028" y="12872"/>
                  <a:pt x="3438" y="13911"/>
                </a:cubicBezTo>
                <a:cubicBezTo>
                  <a:pt x="3291" y="14159"/>
                  <a:pt x="3311" y="14320"/>
                  <a:pt x="3606" y="14413"/>
                </a:cubicBezTo>
                <a:cubicBezTo>
                  <a:pt x="3679" y="14433"/>
                  <a:pt x="3760" y="14467"/>
                  <a:pt x="3840" y="14494"/>
                </a:cubicBezTo>
                <a:cubicBezTo>
                  <a:pt x="4584" y="14762"/>
                  <a:pt x="4584" y="14762"/>
                  <a:pt x="4403" y="15499"/>
                </a:cubicBezTo>
                <a:cubicBezTo>
                  <a:pt x="4289" y="15975"/>
                  <a:pt x="4296" y="16102"/>
                  <a:pt x="4537" y="16571"/>
                </a:cubicBezTo>
                <a:cubicBezTo>
                  <a:pt x="4537" y="15633"/>
                  <a:pt x="4946" y="14916"/>
                  <a:pt x="5602" y="14306"/>
                </a:cubicBezTo>
                <a:cubicBezTo>
                  <a:pt x="5870" y="14052"/>
                  <a:pt x="5897" y="13696"/>
                  <a:pt x="5763" y="13368"/>
                </a:cubicBezTo>
                <a:cubicBezTo>
                  <a:pt x="5475" y="12665"/>
                  <a:pt x="5582" y="11995"/>
                  <a:pt x="5890" y="11345"/>
                </a:cubicBezTo>
                <a:cubicBezTo>
                  <a:pt x="6333" y="10427"/>
                  <a:pt x="6500" y="9502"/>
                  <a:pt x="6085" y="8524"/>
                </a:cubicBezTo>
                <a:cubicBezTo>
                  <a:pt x="5971" y="8249"/>
                  <a:pt x="5971" y="7974"/>
                  <a:pt x="6192" y="7746"/>
                </a:cubicBezTo>
                <a:cubicBezTo>
                  <a:pt x="6268" y="7666"/>
                  <a:pt x="6336" y="7636"/>
                  <a:pt x="6401" y="7636"/>
                </a:cubicBezTo>
                <a:cubicBezTo>
                  <a:pt x="6579" y="7636"/>
                  <a:pt x="6728" y="7861"/>
                  <a:pt x="6911" y="7861"/>
                </a:cubicBezTo>
                <a:cubicBezTo>
                  <a:pt x="6915" y="7861"/>
                  <a:pt x="6918" y="7861"/>
                  <a:pt x="6922" y="7860"/>
                </a:cubicBezTo>
                <a:cubicBezTo>
                  <a:pt x="7030" y="7184"/>
                  <a:pt x="7030" y="7096"/>
                  <a:pt x="6661" y="6728"/>
                </a:cubicBezTo>
                <a:cubicBezTo>
                  <a:pt x="6393" y="6487"/>
                  <a:pt x="6112" y="6259"/>
                  <a:pt x="5817" y="6051"/>
                </a:cubicBezTo>
                <a:cubicBezTo>
                  <a:pt x="5281" y="5669"/>
                  <a:pt x="4966" y="5060"/>
                  <a:pt x="4966" y="4410"/>
                </a:cubicBezTo>
                <a:lnTo>
                  <a:pt x="4966" y="3987"/>
                </a:lnTo>
                <a:cubicBezTo>
                  <a:pt x="4966" y="3331"/>
                  <a:pt x="4966" y="3317"/>
                  <a:pt x="4343" y="3210"/>
                </a:cubicBezTo>
                <a:cubicBezTo>
                  <a:pt x="3927" y="3150"/>
                  <a:pt x="3539" y="2962"/>
                  <a:pt x="3224" y="2688"/>
                </a:cubicBezTo>
                <a:cubicBezTo>
                  <a:pt x="2714" y="2259"/>
                  <a:pt x="2587" y="1669"/>
                  <a:pt x="2480" y="1059"/>
                </a:cubicBezTo>
                <a:cubicBezTo>
                  <a:pt x="2339" y="208"/>
                  <a:pt x="2239" y="128"/>
                  <a:pt x="13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flipH="1">
            <a:off x="6495693" y="3837442"/>
            <a:ext cx="176321" cy="418217"/>
          </a:xfrm>
          <a:custGeom>
            <a:avLst/>
            <a:gdLst/>
            <a:ahLst/>
            <a:cxnLst/>
            <a:rect l="l" t="t" r="r" b="b"/>
            <a:pathLst>
              <a:path w="5972" h="14165" extrusionOk="0">
                <a:moveTo>
                  <a:pt x="4641" y="0"/>
                </a:moveTo>
                <a:cubicBezTo>
                  <a:pt x="4502" y="0"/>
                  <a:pt x="4380" y="99"/>
                  <a:pt x="4256" y="295"/>
                </a:cubicBezTo>
                <a:cubicBezTo>
                  <a:pt x="4075" y="583"/>
                  <a:pt x="4041" y="924"/>
                  <a:pt x="3927" y="1239"/>
                </a:cubicBezTo>
                <a:cubicBezTo>
                  <a:pt x="3832" y="1503"/>
                  <a:pt x="3715" y="1718"/>
                  <a:pt x="3390" y="1718"/>
                </a:cubicBezTo>
                <a:cubicBezTo>
                  <a:pt x="3351" y="1718"/>
                  <a:pt x="3309" y="1715"/>
                  <a:pt x="3264" y="1708"/>
                </a:cubicBezTo>
                <a:cubicBezTo>
                  <a:pt x="3111" y="1686"/>
                  <a:pt x="2983" y="1674"/>
                  <a:pt x="2874" y="1674"/>
                </a:cubicBezTo>
                <a:cubicBezTo>
                  <a:pt x="2428" y="1674"/>
                  <a:pt x="2315" y="1884"/>
                  <a:pt x="2272" y="2492"/>
                </a:cubicBezTo>
                <a:cubicBezTo>
                  <a:pt x="2246" y="2861"/>
                  <a:pt x="2272" y="3229"/>
                  <a:pt x="1904" y="3451"/>
                </a:cubicBezTo>
                <a:cubicBezTo>
                  <a:pt x="1274" y="3832"/>
                  <a:pt x="1133" y="4436"/>
                  <a:pt x="1133" y="5106"/>
                </a:cubicBezTo>
                <a:cubicBezTo>
                  <a:pt x="1127" y="5467"/>
                  <a:pt x="1107" y="5829"/>
                  <a:pt x="1073" y="6191"/>
                </a:cubicBezTo>
                <a:cubicBezTo>
                  <a:pt x="1033" y="6707"/>
                  <a:pt x="416" y="6901"/>
                  <a:pt x="363" y="7390"/>
                </a:cubicBezTo>
                <a:cubicBezTo>
                  <a:pt x="309" y="7873"/>
                  <a:pt x="584" y="8362"/>
                  <a:pt x="369" y="8865"/>
                </a:cubicBezTo>
                <a:cubicBezTo>
                  <a:pt x="1" y="9729"/>
                  <a:pt x="68" y="10493"/>
                  <a:pt x="738" y="11250"/>
                </a:cubicBezTo>
                <a:cubicBezTo>
                  <a:pt x="1261" y="11833"/>
                  <a:pt x="1167" y="12376"/>
                  <a:pt x="644" y="12965"/>
                </a:cubicBezTo>
                <a:cubicBezTo>
                  <a:pt x="537" y="13086"/>
                  <a:pt x="343" y="13139"/>
                  <a:pt x="343" y="13347"/>
                </a:cubicBezTo>
                <a:cubicBezTo>
                  <a:pt x="537" y="13742"/>
                  <a:pt x="1006" y="13836"/>
                  <a:pt x="1261" y="14165"/>
                </a:cubicBezTo>
                <a:cubicBezTo>
                  <a:pt x="2118" y="13742"/>
                  <a:pt x="2674" y="12999"/>
                  <a:pt x="3251" y="12288"/>
                </a:cubicBezTo>
                <a:cubicBezTo>
                  <a:pt x="3056" y="11880"/>
                  <a:pt x="3030" y="11424"/>
                  <a:pt x="2896" y="11009"/>
                </a:cubicBezTo>
                <a:cubicBezTo>
                  <a:pt x="2715" y="10473"/>
                  <a:pt x="2788" y="9876"/>
                  <a:pt x="3110" y="9407"/>
                </a:cubicBezTo>
                <a:cubicBezTo>
                  <a:pt x="3525" y="8777"/>
                  <a:pt x="3566" y="8107"/>
                  <a:pt x="3365" y="7411"/>
                </a:cubicBezTo>
                <a:cubicBezTo>
                  <a:pt x="3298" y="7169"/>
                  <a:pt x="3264" y="6915"/>
                  <a:pt x="3271" y="6667"/>
                </a:cubicBezTo>
                <a:cubicBezTo>
                  <a:pt x="3271" y="6352"/>
                  <a:pt x="3445" y="6070"/>
                  <a:pt x="3720" y="5916"/>
                </a:cubicBezTo>
                <a:cubicBezTo>
                  <a:pt x="4624" y="5387"/>
                  <a:pt x="4765" y="5159"/>
                  <a:pt x="4537" y="4188"/>
                </a:cubicBezTo>
                <a:cubicBezTo>
                  <a:pt x="4343" y="3363"/>
                  <a:pt x="4510" y="2807"/>
                  <a:pt x="5288" y="2385"/>
                </a:cubicBezTo>
                <a:cubicBezTo>
                  <a:pt x="5891" y="2064"/>
                  <a:pt x="5971" y="1467"/>
                  <a:pt x="5596" y="878"/>
                </a:cubicBezTo>
                <a:cubicBezTo>
                  <a:pt x="5428" y="623"/>
                  <a:pt x="5234" y="388"/>
                  <a:pt x="5006" y="181"/>
                </a:cubicBezTo>
                <a:cubicBezTo>
                  <a:pt x="4868" y="60"/>
                  <a:pt x="4749" y="0"/>
                  <a:pt x="46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 flipH="1">
            <a:off x="6342394" y="3652907"/>
            <a:ext cx="134337" cy="383880"/>
          </a:xfrm>
          <a:custGeom>
            <a:avLst/>
            <a:gdLst/>
            <a:ahLst/>
            <a:cxnLst/>
            <a:rect l="l" t="t" r="r" b="b"/>
            <a:pathLst>
              <a:path w="4550" h="13002" extrusionOk="0">
                <a:moveTo>
                  <a:pt x="2989" y="1"/>
                </a:moveTo>
                <a:cubicBezTo>
                  <a:pt x="2584" y="1"/>
                  <a:pt x="2348" y="248"/>
                  <a:pt x="2205" y="628"/>
                </a:cubicBezTo>
                <a:cubicBezTo>
                  <a:pt x="2085" y="960"/>
                  <a:pt x="1926" y="1181"/>
                  <a:pt x="1594" y="1181"/>
                </a:cubicBezTo>
                <a:cubicBezTo>
                  <a:pt x="1517" y="1181"/>
                  <a:pt x="1431" y="1169"/>
                  <a:pt x="1334" y="1144"/>
                </a:cubicBezTo>
                <a:cubicBezTo>
                  <a:pt x="1281" y="1131"/>
                  <a:pt x="1232" y="1125"/>
                  <a:pt x="1187" y="1125"/>
                </a:cubicBezTo>
                <a:cubicBezTo>
                  <a:pt x="915" y="1125"/>
                  <a:pt x="797" y="1359"/>
                  <a:pt x="878" y="1687"/>
                </a:cubicBezTo>
                <a:cubicBezTo>
                  <a:pt x="925" y="1881"/>
                  <a:pt x="1046" y="2022"/>
                  <a:pt x="1180" y="2176"/>
                </a:cubicBezTo>
                <a:cubicBezTo>
                  <a:pt x="1320" y="2330"/>
                  <a:pt x="1461" y="2538"/>
                  <a:pt x="1327" y="2699"/>
                </a:cubicBezTo>
                <a:cubicBezTo>
                  <a:pt x="891" y="3215"/>
                  <a:pt x="1159" y="3670"/>
                  <a:pt x="1347" y="4173"/>
                </a:cubicBezTo>
                <a:cubicBezTo>
                  <a:pt x="1537" y="4693"/>
                  <a:pt x="1224" y="5068"/>
                  <a:pt x="698" y="5068"/>
                </a:cubicBezTo>
                <a:cubicBezTo>
                  <a:pt x="648" y="5068"/>
                  <a:pt x="597" y="5064"/>
                  <a:pt x="543" y="5057"/>
                </a:cubicBezTo>
                <a:cubicBezTo>
                  <a:pt x="442" y="5043"/>
                  <a:pt x="343" y="4950"/>
                  <a:pt x="239" y="4950"/>
                </a:cubicBezTo>
                <a:cubicBezTo>
                  <a:pt x="192" y="4950"/>
                  <a:pt x="144" y="4969"/>
                  <a:pt x="94" y="5024"/>
                </a:cubicBezTo>
                <a:cubicBezTo>
                  <a:pt x="0" y="6163"/>
                  <a:pt x="128" y="6953"/>
                  <a:pt x="650" y="7838"/>
                </a:cubicBezTo>
                <a:cubicBezTo>
                  <a:pt x="1025" y="8468"/>
                  <a:pt x="1180" y="9097"/>
                  <a:pt x="1079" y="9828"/>
                </a:cubicBezTo>
                <a:cubicBezTo>
                  <a:pt x="979" y="10558"/>
                  <a:pt x="1119" y="10746"/>
                  <a:pt x="1836" y="11000"/>
                </a:cubicBezTo>
                <a:cubicBezTo>
                  <a:pt x="2252" y="11148"/>
                  <a:pt x="2359" y="11389"/>
                  <a:pt x="2232" y="11758"/>
                </a:cubicBezTo>
                <a:cubicBezTo>
                  <a:pt x="2091" y="12160"/>
                  <a:pt x="1990" y="12562"/>
                  <a:pt x="2037" y="12984"/>
                </a:cubicBezTo>
                <a:cubicBezTo>
                  <a:pt x="2091" y="12984"/>
                  <a:pt x="2159" y="13002"/>
                  <a:pt x="2211" y="13002"/>
                </a:cubicBezTo>
                <a:cubicBezTo>
                  <a:pt x="2237" y="13002"/>
                  <a:pt x="2258" y="12997"/>
                  <a:pt x="2272" y="12984"/>
                </a:cubicBezTo>
                <a:cubicBezTo>
                  <a:pt x="3009" y="12274"/>
                  <a:pt x="3739" y="11557"/>
                  <a:pt x="4463" y="10840"/>
                </a:cubicBezTo>
                <a:cubicBezTo>
                  <a:pt x="4550" y="10753"/>
                  <a:pt x="4536" y="10639"/>
                  <a:pt x="4510" y="10525"/>
                </a:cubicBezTo>
                <a:cubicBezTo>
                  <a:pt x="3927" y="10069"/>
                  <a:pt x="3545" y="9506"/>
                  <a:pt x="3692" y="8736"/>
                </a:cubicBezTo>
                <a:cubicBezTo>
                  <a:pt x="3873" y="7798"/>
                  <a:pt x="3659" y="7027"/>
                  <a:pt x="2868" y="6458"/>
                </a:cubicBezTo>
                <a:cubicBezTo>
                  <a:pt x="2600" y="6270"/>
                  <a:pt x="2607" y="6069"/>
                  <a:pt x="2801" y="5821"/>
                </a:cubicBezTo>
                <a:cubicBezTo>
                  <a:pt x="3143" y="5385"/>
                  <a:pt x="3471" y="4930"/>
                  <a:pt x="3806" y="4488"/>
                </a:cubicBezTo>
                <a:cubicBezTo>
                  <a:pt x="4054" y="4159"/>
                  <a:pt x="4081" y="3831"/>
                  <a:pt x="3820" y="3496"/>
                </a:cubicBezTo>
                <a:cubicBezTo>
                  <a:pt x="3739" y="3382"/>
                  <a:pt x="3659" y="3268"/>
                  <a:pt x="3572" y="3161"/>
                </a:cubicBezTo>
                <a:cubicBezTo>
                  <a:pt x="3270" y="2853"/>
                  <a:pt x="3223" y="2598"/>
                  <a:pt x="3558" y="2250"/>
                </a:cubicBezTo>
                <a:cubicBezTo>
                  <a:pt x="3927" y="1874"/>
                  <a:pt x="4014" y="1358"/>
                  <a:pt x="3887" y="843"/>
                </a:cubicBezTo>
                <a:cubicBezTo>
                  <a:pt x="3753" y="327"/>
                  <a:pt x="3505" y="45"/>
                  <a:pt x="3082" y="5"/>
                </a:cubicBezTo>
                <a:cubicBezTo>
                  <a:pt x="3050" y="2"/>
                  <a:pt x="3019" y="1"/>
                  <a:pt x="2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 flipH="1">
            <a:off x="5653037" y="2641302"/>
            <a:ext cx="322380" cy="274698"/>
          </a:xfrm>
          <a:custGeom>
            <a:avLst/>
            <a:gdLst/>
            <a:ahLst/>
            <a:cxnLst/>
            <a:rect l="l" t="t" r="r" b="b"/>
            <a:pathLst>
              <a:path w="10919" h="9304" extrusionOk="0">
                <a:moveTo>
                  <a:pt x="1300" y="1"/>
                </a:moveTo>
                <a:cubicBezTo>
                  <a:pt x="811" y="269"/>
                  <a:pt x="523" y="751"/>
                  <a:pt x="101" y="1086"/>
                </a:cubicBezTo>
                <a:cubicBezTo>
                  <a:pt x="101" y="1153"/>
                  <a:pt x="101" y="1227"/>
                  <a:pt x="14" y="1247"/>
                </a:cubicBezTo>
                <a:cubicBezTo>
                  <a:pt x="0" y="1301"/>
                  <a:pt x="20" y="1354"/>
                  <a:pt x="60" y="1388"/>
                </a:cubicBezTo>
                <a:cubicBezTo>
                  <a:pt x="516" y="1448"/>
                  <a:pt x="563" y="1850"/>
                  <a:pt x="704" y="2172"/>
                </a:cubicBezTo>
                <a:cubicBezTo>
                  <a:pt x="1166" y="3244"/>
                  <a:pt x="1970" y="3968"/>
                  <a:pt x="3109" y="4175"/>
                </a:cubicBezTo>
                <a:cubicBezTo>
                  <a:pt x="3953" y="4329"/>
                  <a:pt x="4382" y="4745"/>
                  <a:pt x="4536" y="5556"/>
                </a:cubicBezTo>
                <a:cubicBezTo>
                  <a:pt x="4664" y="6212"/>
                  <a:pt x="5072" y="6654"/>
                  <a:pt x="5756" y="6782"/>
                </a:cubicBezTo>
                <a:cubicBezTo>
                  <a:pt x="6386" y="6902"/>
                  <a:pt x="6814" y="7224"/>
                  <a:pt x="6942" y="7894"/>
                </a:cubicBezTo>
                <a:cubicBezTo>
                  <a:pt x="7022" y="8316"/>
                  <a:pt x="7297" y="8611"/>
                  <a:pt x="7739" y="8651"/>
                </a:cubicBezTo>
                <a:cubicBezTo>
                  <a:pt x="8684" y="8732"/>
                  <a:pt x="9615" y="8939"/>
                  <a:pt x="10506" y="9268"/>
                </a:cubicBezTo>
                <a:cubicBezTo>
                  <a:pt x="10573" y="9292"/>
                  <a:pt x="10631" y="9304"/>
                  <a:pt x="10682" y="9304"/>
                </a:cubicBezTo>
                <a:cubicBezTo>
                  <a:pt x="10841" y="9304"/>
                  <a:pt x="10919" y="9183"/>
                  <a:pt x="10888" y="8939"/>
                </a:cubicBezTo>
                <a:cubicBezTo>
                  <a:pt x="10774" y="8015"/>
                  <a:pt x="10326" y="7318"/>
                  <a:pt x="9454" y="6936"/>
                </a:cubicBezTo>
                <a:cubicBezTo>
                  <a:pt x="9146" y="6809"/>
                  <a:pt x="8825" y="6715"/>
                  <a:pt x="8490" y="6668"/>
                </a:cubicBezTo>
                <a:cubicBezTo>
                  <a:pt x="7840" y="6561"/>
                  <a:pt x="7424" y="6239"/>
                  <a:pt x="7290" y="5569"/>
                </a:cubicBezTo>
                <a:cubicBezTo>
                  <a:pt x="7183" y="4979"/>
                  <a:pt x="6855" y="4557"/>
                  <a:pt x="6292" y="4316"/>
                </a:cubicBezTo>
                <a:cubicBezTo>
                  <a:pt x="5997" y="4195"/>
                  <a:pt x="5769" y="3974"/>
                  <a:pt x="5696" y="3666"/>
                </a:cubicBezTo>
                <a:cubicBezTo>
                  <a:pt x="5575" y="3210"/>
                  <a:pt x="5260" y="3023"/>
                  <a:pt x="4845" y="2996"/>
                </a:cubicBezTo>
                <a:cubicBezTo>
                  <a:pt x="4342" y="2956"/>
                  <a:pt x="4101" y="2668"/>
                  <a:pt x="3980" y="2225"/>
                </a:cubicBezTo>
                <a:cubicBezTo>
                  <a:pt x="3940" y="2091"/>
                  <a:pt x="3893" y="1957"/>
                  <a:pt x="3866" y="1823"/>
                </a:cubicBezTo>
                <a:cubicBezTo>
                  <a:pt x="3726" y="1086"/>
                  <a:pt x="3250" y="658"/>
                  <a:pt x="2566" y="430"/>
                </a:cubicBezTo>
                <a:lnTo>
                  <a:pt x="13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 flipH="1">
            <a:off x="5946901" y="3479887"/>
            <a:ext cx="195099" cy="239652"/>
          </a:xfrm>
          <a:custGeom>
            <a:avLst/>
            <a:gdLst/>
            <a:ahLst/>
            <a:cxnLst/>
            <a:rect l="l" t="t" r="r" b="b"/>
            <a:pathLst>
              <a:path w="6608" h="8117" extrusionOk="0">
                <a:moveTo>
                  <a:pt x="361" y="1"/>
                </a:moveTo>
                <a:cubicBezTo>
                  <a:pt x="237" y="1"/>
                  <a:pt x="157" y="134"/>
                  <a:pt x="121" y="304"/>
                </a:cubicBezTo>
                <a:cubicBezTo>
                  <a:pt x="7" y="799"/>
                  <a:pt x="61" y="1295"/>
                  <a:pt x="168" y="1791"/>
                </a:cubicBezTo>
                <a:cubicBezTo>
                  <a:pt x="275" y="2260"/>
                  <a:pt x="389" y="2736"/>
                  <a:pt x="155" y="3178"/>
                </a:cubicBezTo>
                <a:cubicBezTo>
                  <a:pt x="0" y="3480"/>
                  <a:pt x="54" y="3694"/>
                  <a:pt x="228" y="3942"/>
                </a:cubicBezTo>
                <a:cubicBezTo>
                  <a:pt x="657" y="4525"/>
                  <a:pt x="764" y="5135"/>
                  <a:pt x="476" y="5825"/>
                </a:cubicBezTo>
                <a:cubicBezTo>
                  <a:pt x="222" y="6428"/>
                  <a:pt x="382" y="6971"/>
                  <a:pt x="871" y="7413"/>
                </a:cubicBezTo>
                <a:cubicBezTo>
                  <a:pt x="1119" y="7634"/>
                  <a:pt x="1340" y="7882"/>
                  <a:pt x="1575" y="8116"/>
                </a:cubicBezTo>
                <a:cubicBezTo>
                  <a:pt x="2426" y="7540"/>
                  <a:pt x="3103" y="6776"/>
                  <a:pt x="3759" y="5992"/>
                </a:cubicBezTo>
                <a:cubicBezTo>
                  <a:pt x="3056" y="5604"/>
                  <a:pt x="3056" y="5604"/>
                  <a:pt x="3223" y="4800"/>
                </a:cubicBezTo>
                <a:cubicBezTo>
                  <a:pt x="3297" y="4444"/>
                  <a:pt x="3230" y="4069"/>
                  <a:pt x="3042" y="3761"/>
                </a:cubicBezTo>
                <a:cubicBezTo>
                  <a:pt x="2928" y="3547"/>
                  <a:pt x="2687" y="3406"/>
                  <a:pt x="2667" y="3138"/>
                </a:cubicBezTo>
                <a:cubicBezTo>
                  <a:pt x="2922" y="3072"/>
                  <a:pt x="3112" y="3034"/>
                  <a:pt x="3258" y="3034"/>
                </a:cubicBezTo>
                <a:cubicBezTo>
                  <a:pt x="3588" y="3034"/>
                  <a:pt x="3689" y="3231"/>
                  <a:pt x="3786" y="3761"/>
                </a:cubicBezTo>
                <a:cubicBezTo>
                  <a:pt x="3887" y="4284"/>
                  <a:pt x="4175" y="4753"/>
                  <a:pt x="4610" y="5068"/>
                </a:cubicBezTo>
                <a:cubicBezTo>
                  <a:pt x="5414" y="4612"/>
                  <a:pt x="5950" y="3868"/>
                  <a:pt x="6567" y="3218"/>
                </a:cubicBezTo>
                <a:cubicBezTo>
                  <a:pt x="6607" y="3178"/>
                  <a:pt x="6567" y="3064"/>
                  <a:pt x="6560" y="2984"/>
                </a:cubicBezTo>
                <a:cubicBezTo>
                  <a:pt x="6292" y="2736"/>
                  <a:pt x="6272" y="2394"/>
                  <a:pt x="6218" y="2073"/>
                </a:cubicBezTo>
                <a:cubicBezTo>
                  <a:pt x="6174" y="1815"/>
                  <a:pt x="6074" y="1667"/>
                  <a:pt x="5882" y="1667"/>
                </a:cubicBezTo>
                <a:cubicBezTo>
                  <a:pt x="5814" y="1667"/>
                  <a:pt x="5735" y="1686"/>
                  <a:pt x="5642" y="1724"/>
                </a:cubicBezTo>
                <a:cubicBezTo>
                  <a:pt x="5515" y="1771"/>
                  <a:pt x="5381" y="1805"/>
                  <a:pt x="5240" y="1831"/>
                </a:cubicBezTo>
                <a:cubicBezTo>
                  <a:pt x="5000" y="1887"/>
                  <a:pt x="4767" y="1923"/>
                  <a:pt x="4545" y="1923"/>
                </a:cubicBezTo>
                <a:cubicBezTo>
                  <a:pt x="4042" y="1923"/>
                  <a:pt x="3600" y="1738"/>
                  <a:pt x="3284" y="1175"/>
                </a:cubicBezTo>
                <a:cubicBezTo>
                  <a:pt x="3116" y="880"/>
                  <a:pt x="2828" y="786"/>
                  <a:pt x="2500" y="786"/>
                </a:cubicBezTo>
                <a:cubicBezTo>
                  <a:pt x="1783" y="786"/>
                  <a:pt x="1126" y="632"/>
                  <a:pt x="583" y="116"/>
                </a:cubicBezTo>
                <a:cubicBezTo>
                  <a:pt x="498" y="35"/>
                  <a:pt x="424" y="1"/>
                  <a:pt x="3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 flipH="1">
            <a:off x="6321229" y="3060004"/>
            <a:ext cx="279540" cy="245645"/>
          </a:xfrm>
          <a:custGeom>
            <a:avLst/>
            <a:gdLst/>
            <a:ahLst/>
            <a:cxnLst/>
            <a:rect l="l" t="t" r="r" b="b"/>
            <a:pathLst>
              <a:path w="9468" h="8320" extrusionOk="0">
                <a:moveTo>
                  <a:pt x="8288" y="1"/>
                </a:moveTo>
                <a:cubicBezTo>
                  <a:pt x="8165" y="1"/>
                  <a:pt x="8082" y="105"/>
                  <a:pt x="7994" y="192"/>
                </a:cubicBezTo>
                <a:cubicBezTo>
                  <a:pt x="7598" y="581"/>
                  <a:pt x="7183" y="956"/>
                  <a:pt x="6821" y="1372"/>
                </a:cubicBezTo>
                <a:cubicBezTo>
                  <a:pt x="6433" y="1814"/>
                  <a:pt x="6024" y="2229"/>
                  <a:pt x="5595" y="2631"/>
                </a:cubicBezTo>
                <a:cubicBezTo>
                  <a:pt x="3759" y="4320"/>
                  <a:pt x="2037" y="6129"/>
                  <a:pt x="268" y="7898"/>
                </a:cubicBezTo>
                <a:cubicBezTo>
                  <a:pt x="148" y="8012"/>
                  <a:pt x="0" y="8119"/>
                  <a:pt x="101" y="8320"/>
                </a:cubicBezTo>
                <a:cubicBezTo>
                  <a:pt x="637" y="8313"/>
                  <a:pt x="1166" y="8307"/>
                  <a:pt x="1488" y="7764"/>
                </a:cubicBezTo>
                <a:cubicBezTo>
                  <a:pt x="1560" y="7635"/>
                  <a:pt x="1651" y="7594"/>
                  <a:pt x="1758" y="7594"/>
                </a:cubicBezTo>
                <a:cubicBezTo>
                  <a:pt x="1829" y="7594"/>
                  <a:pt x="1907" y="7612"/>
                  <a:pt x="1990" y="7637"/>
                </a:cubicBezTo>
                <a:cubicBezTo>
                  <a:pt x="2179" y="7687"/>
                  <a:pt x="2341" y="7713"/>
                  <a:pt x="2483" y="7713"/>
                </a:cubicBezTo>
                <a:cubicBezTo>
                  <a:pt x="2890" y="7713"/>
                  <a:pt x="3134" y="7495"/>
                  <a:pt x="3377" y="6993"/>
                </a:cubicBezTo>
                <a:cubicBezTo>
                  <a:pt x="3444" y="6839"/>
                  <a:pt x="3491" y="6678"/>
                  <a:pt x="3558" y="6524"/>
                </a:cubicBezTo>
                <a:cubicBezTo>
                  <a:pt x="3661" y="6301"/>
                  <a:pt x="3795" y="6167"/>
                  <a:pt x="4032" y="6167"/>
                </a:cubicBezTo>
                <a:cubicBezTo>
                  <a:pt x="4087" y="6167"/>
                  <a:pt x="4148" y="6174"/>
                  <a:pt x="4215" y="6189"/>
                </a:cubicBezTo>
                <a:cubicBezTo>
                  <a:pt x="4398" y="6231"/>
                  <a:pt x="4550" y="6254"/>
                  <a:pt x="4679" y="6254"/>
                </a:cubicBezTo>
                <a:cubicBezTo>
                  <a:pt x="5049" y="6254"/>
                  <a:pt x="5234" y="6067"/>
                  <a:pt x="5468" y="5600"/>
                </a:cubicBezTo>
                <a:cubicBezTo>
                  <a:pt x="5608" y="5325"/>
                  <a:pt x="5702" y="5030"/>
                  <a:pt x="5836" y="4755"/>
                </a:cubicBezTo>
                <a:cubicBezTo>
                  <a:pt x="6033" y="4362"/>
                  <a:pt x="6172" y="4204"/>
                  <a:pt x="6466" y="4204"/>
                </a:cubicBezTo>
                <a:cubicBezTo>
                  <a:pt x="6563" y="4204"/>
                  <a:pt x="6677" y="4221"/>
                  <a:pt x="6814" y="4253"/>
                </a:cubicBezTo>
                <a:cubicBezTo>
                  <a:pt x="6941" y="4281"/>
                  <a:pt x="7059" y="4295"/>
                  <a:pt x="7173" y="4295"/>
                </a:cubicBezTo>
                <a:cubicBezTo>
                  <a:pt x="7469" y="4295"/>
                  <a:pt x="7726" y="4196"/>
                  <a:pt x="7974" y="3978"/>
                </a:cubicBezTo>
                <a:cubicBezTo>
                  <a:pt x="8256" y="3728"/>
                  <a:pt x="8623" y="3589"/>
                  <a:pt x="9001" y="3589"/>
                </a:cubicBezTo>
                <a:cubicBezTo>
                  <a:pt x="9018" y="3589"/>
                  <a:pt x="9035" y="3589"/>
                  <a:pt x="9052" y="3589"/>
                </a:cubicBezTo>
                <a:cubicBezTo>
                  <a:pt x="9102" y="3589"/>
                  <a:pt x="9155" y="3596"/>
                  <a:pt x="9206" y="3596"/>
                </a:cubicBezTo>
                <a:cubicBezTo>
                  <a:pt x="9314" y="3596"/>
                  <a:pt x="9413" y="3568"/>
                  <a:pt x="9454" y="3395"/>
                </a:cubicBezTo>
                <a:cubicBezTo>
                  <a:pt x="9253" y="3027"/>
                  <a:pt x="8771" y="2933"/>
                  <a:pt x="8570" y="2537"/>
                </a:cubicBezTo>
                <a:cubicBezTo>
                  <a:pt x="8717" y="2202"/>
                  <a:pt x="9012" y="1975"/>
                  <a:pt x="9253" y="1713"/>
                </a:cubicBezTo>
                <a:cubicBezTo>
                  <a:pt x="9468" y="1472"/>
                  <a:pt x="9448" y="1291"/>
                  <a:pt x="9233" y="1070"/>
                </a:cubicBezTo>
                <a:cubicBezTo>
                  <a:pt x="8932" y="748"/>
                  <a:pt x="8590" y="454"/>
                  <a:pt x="8409" y="32"/>
                </a:cubicBezTo>
                <a:cubicBezTo>
                  <a:pt x="8365" y="10"/>
                  <a:pt x="8325" y="1"/>
                  <a:pt x="8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 flipH="1">
            <a:off x="5626020" y="2565126"/>
            <a:ext cx="274432" cy="282758"/>
          </a:xfrm>
          <a:custGeom>
            <a:avLst/>
            <a:gdLst/>
            <a:ahLst/>
            <a:cxnLst/>
            <a:rect l="l" t="t" r="r" b="b"/>
            <a:pathLst>
              <a:path w="9295" h="9577" extrusionOk="0">
                <a:moveTo>
                  <a:pt x="1462" y="1"/>
                </a:moveTo>
                <a:cubicBezTo>
                  <a:pt x="1323" y="1"/>
                  <a:pt x="1216" y="107"/>
                  <a:pt x="1106" y="202"/>
                </a:cubicBezTo>
                <a:cubicBezTo>
                  <a:pt x="764" y="524"/>
                  <a:pt x="423" y="845"/>
                  <a:pt x="81" y="1167"/>
                </a:cubicBezTo>
                <a:cubicBezTo>
                  <a:pt x="88" y="1234"/>
                  <a:pt x="88" y="1308"/>
                  <a:pt x="1" y="1335"/>
                </a:cubicBezTo>
                <a:cubicBezTo>
                  <a:pt x="1" y="1381"/>
                  <a:pt x="14" y="1428"/>
                  <a:pt x="48" y="1462"/>
                </a:cubicBezTo>
                <a:cubicBezTo>
                  <a:pt x="496" y="1623"/>
                  <a:pt x="872" y="1918"/>
                  <a:pt x="1280" y="2145"/>
                </a:cubicBezTo>
                <a:cubicBezTo>
                  <a:pt x="1863" y="2480"/>
                  <a:pt x="2285" y="2916"/>
                  <a:pt x="2339" y="3646"/>
                </a:cubicBezTo>
                <a:cubicBezTo>
                  <a:pt x="2373" y="4135"/>
                  <a:pt x="2721" y="4437"/>
                  <a:pt x="3163" y="4618"/>
                </a:cubicBezTo>
                <a:cubicBezTo>
                  <a:pt x="3445" y="4732"/>
                  <a:pt x="3739" y="4826"/>
                  <a:pt x="4021" y="4933"/>
                </a:cubicBezTo>
                <a:cubicBezTo>
                  <a:pt x="4409" y="5080"/>
                  <a:pt x="4718" y="5321"/>
                  <a:pt x="4798" y="5743"/>
                </a:cubicBezTo>
                <a:cubicBezTo>
                  <a:pt x="4932" y="6440"/>
                  <a:pt x="5381" y="6862"/>
                  <a:pt x="5971" y="7177"/>
                </a:cubicBezTo>
                <a:cubicBezTo>
                  <a:pt x="6446" y="7432"/>
                  <a:pt x="6848" y="7767"/>
                  <a:pt x="7063" y="8283"/>
                </a:cubicBezTo>
                <a:cubicBezTo>
                  <a:pt x="7204" y="8658"/>
                  <a:pt x="7552" y="8919"/>
                  <a:pt x="7954" y="8953"/>
                </a:cubicBezTo>
                <a:cubicBezTo>
                  <a:pt x="8436" y="9013"/>
                  <a:pt x="8865" y="9154"/>
                  <a:pt x="9234" y="9576"/>
                </a:cubicBezTo>
                <a:cubicBezTo>
                  <a:pt x="9254" y="9409"/>
                  <a:pt x="9294" y="9322"/>
                  <a:pt x="9274" y="9255"/>
                </a:cubicBezTo>
                <a:cubicBezTo>
                  <a:pt x="9013" y="8544"/>
                  <a:pt x="8805" y="7821"/>
                  <a:pt x="8751" y="7063"/>
                </a:cubicBezTo>
                <a:cubicBezTo>
                  <a:pt x="8731" y="6806"/>
                  <a:pt x="8627" y="6727"/>
                  <a:pt x="8442" y="6727"/>
                </a:cubicBezTo>
                <a:cubicBezTo>
                  <a:pt x="8382" y="6727"/>
                  <a:pt x="8313" y="6735"/>
                  <a:pt x="8235" y="6749"/>
                </a:cubicBezTo>
                <a:cubicBezTo>
                  <a:pt x="8070" y="6776"/>
                  <a:pt x="7911" y="6789"/>
                  <a:pt x="7759" y="6789"/>
                </a:cubicBezTo>
                <a:cubicBezTo>
                  <a:pt x="6786" y="6789"/>
                  <a:pt x="6089" y="6240"/>
                  <a:pt x="5863" y="5214"/>
                </a:cubicBezTo>
                <a:cubicBezTo>
                  <a:pt x="5676" y="4350"/>
                  <a:pt x="5193" y="3767"/>
                  <a:pt x="4537" y="3264"/>
                </a:cubicBezTo>
                <a:cubicBezTo>
                  <a:pt x="3686" y="2614"/>
                  <a:pt x="3049" y="1884"/>
                  <a:pt x="3733" y="758"/>
                </a:cubicBezTo>
                <a:cubicBezTo>
                  <a:pt x="3384" y="510"/>
                  <a:pt x="3049" y="544"/>
                  <a:pt x="2714" y="524"/>
                </a:cubicBezTo>
                <a:cubicBezTo>
                  <a:pt x="2292" y="497"/>
                  <a:pt x="1883" y="430"/>
                  <a:pt x="1615" y="41"/>
                </a:cubicBezTo>
                <a:cubicBezTo>
                  <a:pt x="1560" y="13"/>
                  <a:pt x="1509" y="1"/>
                  <a:pt x="14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flipH="1">
            <a:off x="5342130" y="2580243"/>
            <a:ext cx="228728" cy="176587"/>
          </a:xfrm>
          <a:custGeom>
            <a:avLst/>
            <a:gdLst/>
            <a:ahLst/>
            <a:cxnLst/>
            <a:rect l="l" t="t" r="r" b="b"/>
            <a:pathLst>
              <a:path w="7747" h="5981" extrusionOk="0">
                <a:moveTo>
                  <a:pt x="1801" y="1"/>
                </a:moveTo>
                <a:cubicBezTo>
                  <a:pt x="1709" y="1"/>
                  <a:pt x="1614" y="27"/>
                  <a:pt x="1515" y="92"/>
                </a:cubicBezTo>
                <a:cubicBezTo>
                  <a:pt x="1259" y="266"/>
                  <a:pt x="993" y="348"/>
                  <a:pt x="713" y="348"/>
                </a:cubicBezTo>
                <a:cubicBezTo>
                  <a:pt x="486" y="348"/>
                  <a:pt x="249" y="295"/>
                  <a:pt x="1" y="193"/>
                </a:cubicBezTo>
                <a:lnTo>
                  <a:pt x="1" y="193"/>
                </a:lnTo>
                <a:cubicBezTo>
                  <a:pt x="34" y="360"/>
                  <a:pt x="34" y="454"/>
                  <a:pt x="68" y="514"/>
                </a:cubicBezTo>
                <a:cubicBezTo>
                  <a:pt x="758" y="1680"/>
                  <a:pt x="1669" y="2658"/>
                  <a:pt x="2701" y="3523"/>
                </a:cubicBezTo>
                <a:cubicBezTo>
                  <a:pt x="2931" y="3727"/>
                  <a:pt x="3227" y="3837"/>
                  <a:pt x="3531" y="3837"/>
                </a:cubicBezTo>
                <a:cubicBezTo>
                  <a:pt x="3616" y="3837"/>
                  <a:pt x="3701" y="3829"/>
                  <a:pt x="3786" y="3811"/>
                </a:cubicBezTo>
                <a:cubicBezTo>
                  <a:pt x="3882" y="3790"/>
                  <a:pt x="3972" y="3780"/>
                  <a:pt x="4057" y="3780"/>
                </a:cubicBezTo>
                <a:cubicBezTo>
                  <a:pt x="4495" y="3780"/>
                  <a:pt x="4794" y="4043"/>
                  <a:pt x="5012" y="4448"/>
                </a:cubicBezTo>
                <a:cubicBezTo>
                  <a:pt x="5146" y="4689"/>
                  <a:pt x="5260" y="4950"/>
                  <a:pt x="5394" y="5191"/>
                </a:cubicBezTo>
                <a:cubicBezTo>
                  <a:pt x="5706" y="5720"/>
                  <a:pt x="6050" y="5980"/>
                  <a:pt x="6462" y="5980"/>
                </a:cubicBezTo>
                <a:cubicBezTo>
                  <a:pt x="6723" y="5980"/>
                  <a:pt x="7012" y="5875"/>
                  <a:pt x="7337" y="5667"/>
                </a:cubicBezTo>
                <a:cubicBezTo>
                  <a:pt x="7431" y="5613"/>
                  <a:pt x="7525" y="5553"/>
                  <a:pt x="7619" y="5493"/>
                </a:cubicBezTo>
                <a:cubicBezTo>
                  <a:pt x="7726" y="5325"/>
                  <a:pt x="7746" y="5118"/>
                  <a:pt x="7673" y="4937"/>
                </a:cubicBezTo>
                <a:cubicBezTo>
                  <a:pt x="7270" y="3798"/>
                  <a:pt x="6822" y="2679"/>
                  <a:pt x="6024" y="1741"/>
                </a:cubicBezTo>
                <a:cubicBezTo>
                  <a:pt x="5758" y="1834"/>
                  <a:pt x="5504" y="1878"/>
                  <a:pt x="5259" y="1878"/>
                </a:cubicBezTo>
                <a:cubicBezTo>
                  <a:pt x="4697" y="1878"/>
                  <a:pt x="4185" y="1644"/>
                  <a:pt x="3699" y="1238"/>
                </a:cubicBezTo>
                <a:cubicBezTo>
                  <a:pt x="3277" y="883"/>
                  <a:pt x="2815" y="568"/>
                  <a:pt x="2359" y="246"/>
                </a:cubicBezTo>
                <a:cubicBezTo>
                  <a:pt x="2189" y="127"/>
                  <a:pt x="2003" y="1"/>
                  <a:pt x="18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flipH="1">
            <a:off x="5345221" y="2515080"/>
            <a:ext cx="3808418" cy="2961768"/>
          </a:xfrm>
          <a:custGeom>
            <a:avLst/>
            <a:gdLst/>
            <a:ahLst/>
            <a:cxnLst/>
            <a:rect l="l" t="t" r="r" b="b"/>
            <a:pathLst>
              <a:path w="128991" h="100315" extrusionOk="0">
                <a:moveTo>
                  <a:pt x="99335" y="16062"/>
                </a:moveTo>
                <a:cubicBezTo>
                  <a:pt x="99516" y="16471"/>
                  <a:pt x="99207" y="16779"/>
                  <a:pt x="99194" y="17127"/>
                </a:cubicBezTo>
                <a:cubicBezTo>
                  <a:pt x="99181" y="17415"/>
                  <a:pt x="99214" y="17570"/>
                  <a:pt x="99529" y="17677"/>
                </a:cubicBezTo>
                <a:cubicBezTo>
                  <a:pt x="100702" y="18065"/>
                  <a:pt x="100956" y="18400"/>
                  <a:pt x="100970" y="19593"/>
                </a:cubicBezTo>
                <a:cubicBezTo>
                  <a:pt x="100970" y="19895"/>
                  <a:pt x="101090" y="20029"/>
                  <a:pt x="101325" y="20055"/>
                </a:cubicBezTo>
                <a:cubicBezTo>
                  <a:pt x="101834" y="20109"/>
                  <a:pt x="102135" y="20203"/>
                  <a:pt x="101961" y="20866"/>
                </a:cubicBezTo>
                <a:cubicBezTo>
                  <a:pt x="101854" y="21255"/>
                  <a:pt x="102209" y="21637"/>
                  <a:pt x="102450" y="21985"/>
                </a:cubicBezTo>
                <a:cubicBezTo>
                  <a:pt x="102718" y="22374"/>
                  <a:pt x="102993" y="22762"/>
                  <a:pt x="103053" y="23252"/>
                </a:cubicBezTo>
                <a:cubicBezTo>
                  <a:pt x="103102" y="23659"/>
                  <a:pt x="103040" y="23836"/>
                  <a:pt x="102793" y="23836"/>
                </a:cubicBezTo>
                <a:cubicBezTo>
                  <a:pt x="102702" y="23836"/>
                  <a:pt x="102587" y="23812"/>
                  <a:pt x="102444" y="23767"/>
                </a:cubicBezTo>
                <a:cubicBezTo>
                  <a:pt x="102359" y="23740"/>
                  <a:pt x="102270" y="23726"/>
                  <a:pt x="102181" y="23726"/>
                </a:cubicBezTo>
                <a:cubicBezTo>
                  <a:pt x="102054" y="23726"/>
                  <a:pt x="101926" y="23755"/>
                  <a:pt x="101807" y="23814"/>
                </a:cubicBezTo>
                <a:cubicBezTo>
                  <a:pt x="101633" y="23895"/>
                  <a:pt x="101445" y="23962"/>
                  <a:pt x="101258" y="24009"/>
                </a:cubicBezTo>
                <a:cubicBezTo>
                  <a:pt x="101104" y="24047"/>
                  <a:pt x="100973" y="24068"/>
                  <a:pt x="100862" y="24068"/>
                </a:cubicBezTo>
                <a:cubicBezTo>
                  <a:pt x="100510" y="24068"/>
                  <a:pt x="100357" y="23861"/>
                  <a:pt x="100286" y="23372"/>
                </a:cubicBezTo>
                <a:cubicBezTo>
                  <a:pt x="100259" y="23178"/>
                  <a:pt x="100266" y="22984"/>
                  <a:pt x="100226" y="22789"/>
                </a:cubicBezTo>
                <a:cubicBezTo>
                  <a:pt x="100054" y="21995"/>
                  <a:pt x="99732" y="21737"/>
                  <a:pt x="98924" y="21737"/>
                </a:cubicBezTo>
                <a:cubicBezTo>
                  <a:pt x="98913" y="21737"/>
                  <a:pt x="98903" y="21737"/>
                  <a:pt x="98892" y="21737"/>
                </a:cubicBezTo>
                <a:cubicBezTo>
                  <a:pt x="98784" y="21739"/>
                  <a:pt x="98687" y="21740"/>
                  <a:pt x="98599" y="21740"/>
                </a:cubicBezTo>
                <a:cubicBezTo>
                  <a:pt x="97838" y="21740"/>
                  <a:pt x="97791" y="21647"/>
                  <a:pt x="97593" y="20746"/>
                </a:cubicBezTo>
                <a:cubicBezTo>
                  <a:pt x="97392" y="19814"/>
                  <a:pt x="96869" y="19077"/>
                  <a:pt x="96232" y="18327"/>
                </a:cubicBezTo>
                <a:lnTo>
                  <a:pt x="96232" y="18327"/>
                </a:lnTo>
                <a:cubicBezTo>
                  <a:pt x="96369" y="18362"/>
                  <a:pt x="96493" y="18379"/>
                  <a:pt x="96606" y="18379"/>
                </a:cubicBezTo>
                <a:cubicBezTo>
                  <a:pt x="97170" y="18379"/>
                  <a:pt x="97464" y="17966"/>
                  <a:pt x="97693" y="17469"/>
                </a:cubicBezTo>
                <a:cubicBezTo>
                  <a:pt x="98021" y="16759"/>
                  <a:pt x="98470" y="16196"/>
                  <a:pt x="99335" y="16062"/>
                </a:cubicBezTo>
                <a:close/>
                <a:moveTo>
                  <a:pt x="84587" y="32016"/>
                </a:moveTo>
                <a:cubicBezTo>
                  <a:pt x="84781" y="32016"/>
                  <a:pt x="84862" y="32183"/>
                  <a:pt x="84976" y="32297"/>
                </a:cubicBezTo>
                <a:cubicBezTo>
                  <a:pt x="85344" y="32656"/>
                  <a:pt x="85748" y="32827"/>
                  <a:pt x="86210" y="32827"/>
                </a:cubicBezTo>
                <a:cubicBezTo>
                  <a:pt x="86378" y="32827"/>
                  <a:pt x="86553" y="32804"/>
                  <a:pt x="86738" y="32759"/>
                </a:cubicBezTo>
                <a:cubicBezTo>
                  <a:pt x="87013" y="32693"/>
                  <a:pt x="87230" y="32655"/>
                  <a:pt x="87403" y="32655"/>
                </a:cubicBezTo>
                <a:cubicBezTo>
                  <a:pt x="87876" y="32655"/>
                  <a:pt x="88022" y="32938"/>
                  <a:pt x="88125" y="33698"/>
                </a:cubicBezTo>
                <a:cubicBezTo>
                  <a:pt x="88172" y="34073"/>
                  <a:pt x="88346" y="34160"/>
                  <a:pt x="88661" y="34173"/>
                </a:cubicBezTo>
                <a:cubicBezTo>
                  <a:pt x="89317" y="34213"/>
                  <a:pt x="89974" y="34254"/>
                  <a:pt x="90637" y="34301"/>
                </a:cubicBezTo>
                <a:cubicBezTo>
                  <a:pt x="90443" y="35540"/>
                  <a:pt x="90490" y="35688"/>
                  <a:pt x="91254" y="36264"/>
                </a:cubicBezTo>
                <a:cubicBezTo>
                  <a:pt x="91529" y="35949"/>
                  <a:pt x="91669" y="35493"/>
                  <a:pt x="92105" y="35312"/>
                </a:cubicBezTo>
                <a:cubicBezTo>
                  <a:pt x="92493" y="35145"/>
                  <a:pt x="92909" y="35105"/>
                  <a:pt x="93318" y="35024"/>
                </a:cubicBezTo>
                <a:cubicBezTo>
                  <a:pt x="93867" y="34910"/>
                  <a:pt x="94350" y="34723"/>
                  <a:pt x="94396" y="34053"/>
                </a:cubicBezTo>
                <a:cubicBezTo>
                  <a:pt x="94403" y="33972"/>
                  <a:pt x="94430" y="33892"/>
                  <a:pt x="94530" y="33872"/>
                </a:cubicBezTo>
                <a:cubicBezTo>
                  <a:pt x="94550" y="33868"/>
                  <a:pt x="94569" y="33866"/>
                  <a:pt x="94588" y="33866"/>
                </a:cubicBezTo>
                <a:cubicBezTo>
                  <a:pt x="94695" y="33866"/>
                  <a:pt x="94793" y="33926"/>
                  <a:pt x="94798" y="34006"/>
                </a:cubicBezTo>
                <a:cubicBezTo>
                  <a:pt x="94839" y="34428"/>
                  <a:pt x="95227" y="34562"/>
                  <a:pt x="95509" y="34843"/>
                </a:cubicBezTo>
                <a:cubicBezTo>
                  <a:pt x="95254" y="35071"/>
                  <a:pt x="94906" y="35105"/>
                  <a:pt x="94752" y="35373"/>
                </a:cubicBezTo>
                <a:cubicBezTo>
                  <a:pt x="94604" y="35641"/>
                  <a:pt x="94450" y="35909"/>
                  <a:pt x="94316" y="36183"/>
                </a:cubicBezTo>
                <a:cubicBezTo>
                  <a:pt x="94001" y="36813"/>
                  <a:pt x="93592" y="37289"/>
                  <a:pt x="92829" y="37376"/>
                </a:cubicBezTo>
                <a:cubicBezTo>
                  <a:pt x="92406" y="37416"/>
                  <a:pt x="92145" y="37664"/>
                  <a:pt x="91991" y="38086"/>
                </a:cubicBezTo>
                <a:cubicBezTo>
                  <a:pt x="91854" y="38449"/>
                  <a:pt x="91731" y="38602"/>
                  <a:pt x="91519" y="38602"/>
                </a:cubicBezTo>
                <a:cubicBezTo>
                  <a:pt x="91410" y="38602"/>
                  <a:pt x="91277" y="38561"/>
                  <a:pt x="91107" y="38488"/>
                </a:cubicBezTo>
                <a:cubicBezTo>
                  <a:pt x="90826" y="38365"/>
                  <a:pt x="90557" y="38329"/>
                  <a:pt x="90277" y="38329"/>
                </a:cubicBezTo>
                <a:cubicBezTo>
                  <a:pt x="90175" y="38329"/>
                  <a:pt x="90072" y="38334"/>
                  <a:pt x="89967" y="38341"/>
                </a:cubicBezTo>
                <a:cubicBezTo>
                  <a:pt x="89868" y="38347"/>
                  <a:pt x="89777" y="38350"/>
                  <a:pt x="89692" y="38350"/>
                </a:cubicBezTo>
                <a:cubicBezTo>
                  <a:pt x="88996" y="38350"/>
                  <a:pt x="88772" y="38132"/>
                  <a:pt x="88473" y="37349"/>
                </a:cubicBezTo>
                <a:cubicBezTo>
                  <a:pt x="88359" y="37068"/>
                  <a:pt x="88272" y="36760"/>
                  <a:pt x="88111" y="36512"/>
                </a:cubicBezTo>
                <a:cubicBezTo>
                  <a:pt x="87953" y="36273"/>
                  <a:pt x="87783" y="36158"/>
                  <a:pt x="87602" y="36158"/>
                </a:cubicBezTo>
                <a:cubicBezTo>
                  <a:pt x="87437" y="36158"/>
                  <a:pt x="87265" y="36253"/>
                  <a:pt x="87086" y="36438"/>
                </a:cubicBezTo>
                <a:cubicBezTo>
                  <a:pt x="87026" y="36498"/>
                  <a:pt x="86979" y="36572"/>
                  <a:pt x="86932" y="36639"/>
                </a:cubicBezTo>
                <a:cubicBezTo>
                  <a:pt x="86540" y="37119"/>
                  <a:pt x="86245" y="37351"/>
                  <a:pt x="85894" y="37351"/>
                </a:cubicBezTo>
                <a:cubicBezTo>
                  <a:pt x="85633" y="37351"/>
                  <a:pt x="85341" y="37223"/>
                  <a:pt x="84956" y="36974"/>
                </a:cubicBezTo>
                <a:cubicBezTo>
                  <a:pt x="84838" y="36896"/>
                  <a:pt x="84745" y="36853"/>
                  <a:pt x="84659" y="36853"/>
                </a:cubicBezTo>
                <a:cubicBezTo>
                  <a:pt x="84570" y="36853"/>
                  <a:pt x="84489" y="36901"/>
                  <a:pt x="84399" y="37008"/>
                </a:cubicBezTo>
                <a:cubicBezTo>
                  <a:pt x="84326" y="37095"/>
                  <a:pt x="84245" y="37175"/>
                  <a:pt x="84158" y="37242"/>
                </a:cubicBezTo>
                <a:cubicBezTo>
                  <a:pt x="83937" y="37421"/>
                  <a:pt x="83806" y="37516"/>
                  <a:pt x="83699" y="37516"/>
                </a:cubicBezTo>
                <a:cubicBezTo>
                  <a:pt x="83568" y="37516"/>
                  <a:pt x="83471" y="37376"/>
                  <a:pt x="83287" y="37075"/>
                </a:cubicBezTo>
                <a:cubicBezTo>
                  <a:pt x="83099" y="36763"/>
                  <a:pt x="82835" y="36594"/>
                  <a:pt x="82545" y="36594"/>
                </a:cubicBezTo>
                <a:cubicBezTo>
                  <a:pt x="82442" y="36594"/>
                  <a:pt x="82336" y="36615"/>
                  <a:pt x="82228" y="36659"/>
                </a:cubicBezTo>
                <a:cubicBezTo>
                  <a:pt x="81847" y="36807"/>
                  <a:pt x="81699" y="37155"/>
                  <a:pt x="81773" y="37624"/>
                </a:cubicBezTo>
                <a:cubicBezTo>
                  <a:pt x="81813" y="37872"/>
                  <a:pt x="82235" y="38167"/>
                  <a:pt x="81719" y="38374"/>
                </a:cubicBezTo>
                <a:cubicBezTo>
                  <a:pt x="81610" y="38416"/>
                  <a:pt x="81497" y="38436"/>
                  <a:pt x="81384" y="38436"/>
                </a:cubicBezTo>
                <a:cubicBezTo>
                  <a:pt x="81083" y="38436"/>
                  <a:pt x="80789" y="38291"/>
                  <a:pt x="80614" y="38033"/>
                </a:cubicBezTo>
                <a:cubicBezTo>
                  <a:pt x="80533" y="37885"/>
                  <a:pt x="80473" y="37731"/>
                  <a:pt x="80433" y="37570"/>
                </a:cubicBezTo>
                <a:cubicBezTo>
                  <a:pt x="80255" y="37006"/>
                  <a:pt x="80147" y="36785"/>
                  <a:pt x="79863" y="36785"/>
                </a:cubicBezTo>
                <a:cubicBezTo>
                  <a:pt x="79709" y="36785"/>
                  <a:pt x="79504" y="36850"/>
                  <a:pt x="79207" y="36961"/>
                </a:cubicBezTo>
                <a:cubicBezTo>
                  <a:pt x="79199" y="36963"/>
                  <a:pt x="79191" y="36964"/>
                  <a:pt x="79183" y="36964"/>
                </a:cubicBezTo>
                <a:cubicBezTo>
                  <a:pt x="79140" y="36964"/>
                  <a:pt x="79087" y="36937"/>
                  <a:pt x="79019" y="36920"/>
                </a:cubicBezTo>
                <a:cubicBezTo>
                  <a:pt x="79267" y="36123"/>
                  <a:pt x="79789" y="35574"/>
                  <a:pt x="80527" y="35239"/>
                </a:cubicBezTo>
                <a:cubicBezTo>
                  <a:pt x="81063" y="34991"/>
                  <a:pt x="81518" y="34763"/>
                  <a:pt x="81478" y="34046"/>
                </a:cubicBezTo>
                <a:cubicBezTo>
                  <a:pt x="81461" y="33754"/>
                  <a:pt x="81670" y="33622"/>
                  <a:pt x="81919" y="33622"/>
                </a:cubicBezTo>
                <a:cubicBezTo>
                  <a:pt x="81967" y="33622"/>
                  <a:pt x="82017" y="33627"/>
                  <a:pt x="82068" y="33637"/>
                </a:cubicBezTo>
                <a:cubicBezTo>
                  <a:pt x="82275" y="33671"/>
                  <a:pt x="82476" y="33805"/>
                  <a:pt x="82677" y="33899"/>
                </a:cubicBezTo>
                <a:cubicBezTo>
                  <a:pt x="82889" y="33995"/>
                  <a:pt x="83072" y="34046"/>
                  <a:pt x="83233" y="34046"/>
                </a:cubicBezTo>
                <a:cubicBezTo>
                  <a:pt x="83542" y="34046"/>
                  <a:pt x="83770" y="33859"/>
                  <a:pt x="83964" y="33450"/>
                </a:cubicBezTo>
                <a:cubicBezTo>
                  <a:pt x="84131" y="33101"/>
                  <a:pt x="84225" y="32719"/>
                  <a:pt x="84352" y="32351"/>
                </a:cubicBezTo>
                <a:cubicBezTo>
                  <a:pt x="84386" y="32210"/>
                  <a:pt x="84466" y="32096"/>
                  <a:pt x="84587" y="32016"/>
                </a:cubicBezTo>
                <a:close/>
                <a:moveTo>
                  <a:pt x="68613" y="47919"/>
                </a:moveTo>
                <a:cubicBezTo>
                  <a:pt x="68641" y="47919"/>
                  <a:pt x="68670" y="47920"/>
                  <a:pt x="68700" y="47923"/>
                </a:cubicBezTo>
                <a:cubicBezTo>
                  <a:pt x="69136" y="47963"/>
                  <a:pt x="69538" y="48164"/>
                  <a:pt x="69772" y="48506"/>
                </a:cubicBezTo>
                <a:cubicBezTo>
                  <a:pt x="69933" y="48747"/>
                  <a:pt x="70174" y="48928"/>
                  <a:pt x="70456" y="49008"/>
                </a:cubicBezTo>
                <a:cubicBezTo>
                  <a:pt x="71146" y="49243"/>
                  <a:pt x="71608" y="49712"/>
                  <a:pt x="71602" y="50482"/>
                </a:cubicBezTo>
                <a:cubicBezTo>
                  <a:pt x="71602" y="50837"/>
                  <a:pt x="71776" y="50978"/>
                  <a:pt x="72064" y="51065"/>
                </a:cubicBezTo>
                <a:cubicBezTo>
                  <a:pt x="72755" y="51280"/>
                  <a:pt x="73451" y="51412"/>
                  <a:pt x="74165" y="51412"/>
                </a:cubicBezTo>
                <a:cubicBezTo>
                  <a:pt x="74343" y="51412"/>
                  <a:pt x="74523" y="51404"/>
                  <a:pt x="74704" y="51387"/>
                </a:cubicBezTo>
                <a:cubicBezTo>
                  <a:pt x="74832" y="51372"/>
                  <a:pt x="74975" y="51312"/>
                  <a:pt x="75102" y="51312"/>
                </a:cubicBezTo>
                <a:cubicBezTo>
                  <a:pt x="75208" y="51312"/>
                  <a:pt x="75303" y="51354"/>
                  <a:pt x="75367" y="51501"/>
                </a:cubicBezTo>
                <a:cubicBezTo>
                  <a:pt x="75508" y="51802"/>
                  <a:pt x="75421" y="52104"/>
                  <a:pt x="75226" y="52365"/>
                </a:cubicBezTo>
                <a:cubicBezTo>
                  <a:pt x="75050" y="52594"/>
                  <a:pt x="74821" y="52740"/>
                  <a:pt x="74529" y="52740"/>
                </a:cubicBezTo>
                <a:cubicBezTo>
                  <a:pt x="74523" y="52740"/>
                  <a:pt x="74516" y="52740"/>
                  <a:pt x="74510" y="52740"/>
                </a:cubicBezTo>
                <a:cubicBezTo>
                  <a:pt x="74493" y="52740"/>
                  <a:pt x="74476" y="52739"/>
                  <a:pt x="74460" y="52739"/>
                </a:cubicBezTo>
                <a:cubicBezTo>
                  <a:pt x="74013" y="52739"/>
                  <a:pt x="73906" y="53010"/>
                  <a:pt x="73900" y="53424"/>
                </a:cubicBezTo>
                <a:cubicBezTo>
                  <a:pt x="73886" y="53993"/>
                  <a:pt x="74034" y="54523"/>
                  <a:pt x="74255" y="55106"/>
                </a:cubicBezTo>
                <a:cubicBezTo>
                  <a:pt x="73297" y="55286"/>
                  <a:pt x="73062" y="55608"/>
                  <a:pt x="73156" y="56506"/>
                </a:cubicBezTo>
                <a:cubicBezTo>
                  <a:pt x="73243" y="57444"/>
                  <a:pt x="73451" y="58375"/>
                  <a:pt x="73437" y="59333"/>
                </a:cubicBezTo>
                <a:cubicBezTo>
                  <a:pt x="73431" y="59729"/>
                  <a:pt x="73370" y="60111"/>
                  <a:pt x="73169" y="60452"/>
                </a:cubicBezTo>
                <a:cubicBezTo>
                  <a:pt x="73015" y="60727"/>
                  <a:pt x="72781" y="60935"/>
                  <a:pt x="72493" y="61056"/>
                </a:cubicBezTo>
                <a:cubicBezTo>
                  <a:pt x="72361" y="61106"/>
                  <a:pt x="72246" y="61132"/>
                  <a:pt x="72143" y="61132"/>
                </a:cubicBezTo>
                <a:cubicBezTo>
                  <a:pt x="71915" y="61132"/>
                  <a:pt x="71745" y="61004"/>
                  <a:pt x="71588" y="60727"/>
                </a:cubicBezTo>
                <a:cubicBezTo>
                  <a:pt x="71287" y="60211"/>
                  <a:pt x="71200" y="59602"/>
                  <a:pt x="71360" y="59032"/>
                </a:cubicBezTo>
                <a:cubicBezTo>
                  <a:pt x="71508" y="58489"/>
                  <a:pt x="71648" y="57953"/>
                  <a:pt x="71816" y="57424"/>
                </a:cubicBezTo>
                <a:cubicBezTo>
                  <a:pt x="72104" y="56513"/>
                  <a:pt x="71849" y="55776"/>
                  <a:pt x="71126" y="55186"/>
                </a:cubicBezTo>
                <a:cubicBezTo>
                  <a:pt x="70992" y="55085"/>
                  <a:pt x="70851" y="54992"/>
                  <a:pt x="70724" y="54884"/>
                </a:cubicBezTo>
                <a:cubicBezTo>
                  <a:pt x="70349" y="54576"/>
                  <a:pt x="70127" y="54221"/>
                  <a:pt x="70375" y="53719"/>
                </a:cubicBezTo>
                <a:cubicBezTo>
                  <a:pt x="70630" y="53216"/>
                  <a:pt x="70449" y="52807"/>
                  <a:pt x="70094" y="52432"/>
                </a:cubicBezTo>
                <a:cubicBezTo>
                  <a:pt x="69457" y="51769"/>
                  <a:pt x="68821" y="51099"/>
                  <a:pt x="68198" y="50422"/>
                </a:cubicBezTo>
                <a:cubicBezTo>
                  <a:pt x="68084" y="50301"/>
                  <a:pt x="67816" y="50120"/>
                  <a:pt x="68131" y="49980"/>
                </a:cubicBezTo>
                <a:cubicBezTo>
                  <a:pt x="68493" y="49819"/>
                  <a:pt x="68379" y="49604"/>
                  <a:pt x="68278" y="49377"/>
                </a:cubicBezTo>
                <a:cubicBezTo>
                  <a:pt x="68191" y="49169"/>
                  <a:pt x="68064" y="48981"/>
                  <a:pt x="67997" y="48767"/>
                </a:cubicBezTo>
                <a:cubicBezTo>
                  <a:pt x="67851" y="48286"/>
                  <a:pt x="68130" y="47919"/>
                  <a:pt x="68613" y="47919"/>
                </a:cubicBezTo>
                <a:close/>
                <a:moveTo>
                  <a:pt x="80131" y="99662"/>
                </a:moveTo>
                <a:cubicBezTo>
                  <a:pt x="80131" y="99669"/>
                  <a:pt x="80131" y="99676"/>
                  <a:pt x="80131" y="99684"/>
                </a:cubicBezTo>
                <a:lnTo>
                  <a:pt x="80138" y="99664"/>
                </a:lnTo>
                <a:cubicBezTo>
                  <a:pt x="80136" y="99663"/>
                  <a:pt x="80133" y="99662"/>
                  <a:pt x="80131" y="99662"/>
                </a:cubicBezTo>
                <a:close/>
                <a:moveTo>
                  <a:pt x="79464" y="99830"/>
                </a:moveTo>
                <a:cubicBezTo>
                  <a:pt x="79463" y="99833"/>
                  <a:pt x="79462" y="99835"/>
                  <a:pt x="79461" y="99838"/>
                </a:cubicBezTo>
                <a:lnTo>
                  <a:pt x="79468" y="99831"/>
                </a:lnTo>
                <a:cubicBezTo>
                  <a:pt x="79467" y="99831"/>
                  <a:pt x="79466" y="99831"/>
                  <a:pt x="79464" y="99830"/>
                </a:cubicBezTo>
                <a:close/>
                <a:moveTo>
                  <a:pt x="78796" y="99994"/>
                </a:moveTo>
                <a:cubicBezTo>
                  <a:pt x="78794" y="99998"/>
                  <a:pt x="78793" y="100002"/>
                  <a:pt x="78791" y="100005"/>
                </a:cubicBezTo>
                <a:lnTo>
                  <a:pt x="78811" y="99999"/>
                </a:lnTo>
                <a:cubicBezTo>
                  <a:pt x="78806" y="99997"/>
                  <a:pt x="78801" y="99996"/>
                  <a:pt x="78796" y="99994"/>
                </a:cubicBezTo>
                <a:close/>
                <a:moveTo>
                  <a:pt x="114806" y="1"/>
                </a:moveTo>
                <a:cubicBezTo>
                  <a:pt x="113747" y="276"/>
                  <a:pt x="112823" y="805"/>
                  <a:pt x="111965" y="1462"/>
                </a:cubicBezTo>
                <a:cubicBezTo>
                  <a:pt x="111885" y="1515"/>
                  <a:pt x="111851" y="1643"/>
                  <a:pt x="111797" y="1736"/>
                </a:cubicBezTo>
                <a:cubicBezTo>
                  <a:pt x="112065" y="2125"/>
                  <a:pt x="112474" y="2185"/>
                  <a:pt x="112903" y="2212"/>
                </a:cubicBezTo>
                <a:cubicBezTo>
                  <a:pt x="113231" y="2239"/>
                  <a:pt x="113573" y="2199"/>
                  <a:pt x="113915" y="2453"/>
                </a:cubicBezTo>
                <a:cubicBezTo>
                  <a:pt x="113238" y="3572"/>
                  <a:pt x="113868" y="4303"/>
                  <a:pt x="114719" y="4953"/>
                </a:cubicBezTo>
                <a:cubicBezTo>
                  <a:pt x="115382" y="5455"/>
                  <a:pt x="115858" y="6045"/>
                  <a:pt x="116045" y="6902"/>
                </a:cubicBezTo>
                <a:cubicBezTo>
                  <a:pt x="116271" y="7933"/>
                  <a:pt x="116972" y="8478"/>
                  <a:pt x="117940" y="8478"/>
                </a:cubicBezTo>
                <a:cubicBezTo>
                  <a:pt x="118093" y="8478"/>
                  <a:pt x="118252" y="8464"/>
                  <a:pt x="118417" y="8437"/>
                </a:cubicBezTo>
                <a:cubicBezTo>
                  <a:pt x="118493" y="8426"/>
                  <a:pt x="118561" y="8418"/>
                  <a:pt x="118621" y="8418"/>
                </a:cubicBezTo>
                <a:cubicBezTo>
                  <a:pt x="118810" y="8418"/>
                  <a:pt x="118918" y="8492"/>
                  <a:pt x="118933" y="8752"/>
                </a:cubicBezTo>
                <a:cubicBezTo>
                  <a:pt x="118987" y="9516"/>
                  <a:pt x="119201" y="10233"/>
                  <a:pt x="119456" y="10943"/>
                </a:cubicBezTo>
                <a:cubicBezTo>
                  <a:pt x="119483" y="11017"/>
                  <a:pt x="119443" y="11097"/>
                  <a:pt x="119416" y="11264"/>
                </a:cubicBezTo>
                <a:cubicBezTo>
                  <a:pt x="119054" y="10849"/>
                  <a:pt x="118618" y="10708"/>
                  <a:pt x="118136" y="10648"/>
                </a:cubicBezTo>
                <a:cubicBezTo>
                  <a:pt x="117734" y="10614"/>
                  <a:pt x="117392" y="10353"/>
                  <a:pt x="117245" y="9978"/>
                </a:cubicBezTo>
                <a:cubicBezTo>
                  <a:pt x="117030" y="9462"/>
                  <a:pt x="116635" y="9120"/>
                  <a:pt x="116153" y="8872"/>
                </a:cubicBezTo>
                <a:cubicBezTo>
                  <a:pt x="115563" y="8557"/>
                  <a:pt x="115114" y="8135"/>
                  <a:pt x="114980" y="7432"/>
                </a:cubicBezTo>
                <a:cubicBezTo>
                  <a:pt x="114900" y="7010"/>
                  <a:pt x="114598" y="6768"/>
                  <a:pt x="114210" y="6621"/>
                </a:cubicBezTo>
                <a:cubicBezTo>
                  <a:pt x="113921" y="6514"/>
                  <a:pt x="113627" y="6420"/>
                  <a:pt x="113345" y="6306"/>
                </a:cubicBezTo>
                <a:cubicBezTo>
                  <a:pt x="112903" y="6125"/>
                  <a:pt x="112561" y="5830"/>
                  <a:pt x="112521" y="5335"/>
                </a:cubicBezTo>
                <a:cubicBezTo>
                  <a:pt x="112467" y="4604"/>
                  <a:pt x="112052" y="4169"/>
                  <a:pt x="111462" y="3840"/>
                </a:cubicBezTo>
                <a:cubicBezTo>
                  <a:pt x="111054" y="3613"/>
                  <a:pt x="110678" y="3311"/>
                  <a:pt x="110230" y="3157"/>
                </a:cubicBezTo>
                <a:cubicBezTo>
                  <a:pt x="109720" y="3438"/>
                  <a:pt x="109251" y="3767"/>
                  <a:pt x="108943" y="4276"/>
                </a:cubicBezTo>
                <a:lnTo>
                  <a:pt x="110216" y="4705"/>
                </a:lnTo>
                <a:cubicBezTo>
                  <a:pt x="110900" y="4933"/>
                  <a:pt x="111369" y="5361"/>
                  <a:pt x="111516" y="6098"/>
                </a:cubicBezTo>
                <a:cubicBezTo>
                  <a:pt x="111543" y="6232"/>
                  <a:pt x="111590" y="6366"/>
                  <a:pt x="111623" y="6500"/>
                </a:cubicBezTo>
                <a:cubicBezTo>
                  <a:pt x="111744" y="6943"/>
                  <a:pt x="111985" y="7237"/>
                  <a:pt x="112488" y="7271"/>
                </a:cubicBezTo>
                <a:cubicBezTo>
                  <a:pt x="112910" y="7298"/>
                  <a:pt x="113225" y="7485"/>
                  <a:pt x="113339" y="7941"/>
                </a:cubicBezTo>
                <a:cubicBezTo>
                  <a:pt x="113419" y="8256"/>
                  <a:pt x="113640" y="8470"/>
                  <a:pt x="113942" y="8598"/>
                </a:cubicBezTo>
                <a:cubicBezTo>
                  <a:pt x="114498" y="8832"/>
                  <a:pt x="114826" y="9261"/>
                  <a:pt x="114940" y="9844"/>
                </a:cubicBezTo>
                <a:cubicBezTo>
                  <a:pt x="115067" y="10514"/>
                  <a:pt x="115483" y="10836"/>
                  <a:pt x="116139" y="10943"/>
                </a:cubicBezTo>
                <a:cubicBezTo>
                  <a:pt x="116468" y="10996"/>
                  <a:pt x="116789" y="11084"/>
                  <a:pt x="117097" y="11218"/>
                </a:cubicBezTo>
                <a:cubicBezTo>
                  <a:pt x="117969" y="11593"/>
                  <a:pt x="118417" y="12290"/>
                  <a:pt x="118538" y="13221"/>
                </a:cubicBezTo>
                <a:cubicBezTo>
                  <a:pt x="118568" y="13459"/>
                  <a:pt x="118488" y="13582"/>
                  <a:pt x="118329" y="13582"/>
                </a:cubicBezTo>
                <a:cubicBezTo>
                  <a:pt x="118277" y="13582"/>
                  <a:pt x="118217" y="13569"/>
                  <a:pt x="118149" y="13543"/>
                </a:cubicBezTo>
                <a:cubicBezTo>
                  <a:pt x="117258" y="13214"/>
                  <a:pt x="116327" y="13007"/>
                  <a:pt x="115382" y="12926"/>
                </a:cubicBezTo>
                <a:cubicBezTo>
                  <a:pt x="114940" y="12879"/>
                  <a:pt x="114672" y="12591"/>
                  <a:pt x="114585" y="12176"/>
                </a:cubicBezTo>
                <a:cubicBezTo>
                  <a:pt x="114457" y="11499"/>
                  <a:pt x="114035" y="11184"/>
                  <a:pt x="113399" y="11063"/>
                </a:cubicBezTo>
                <a:cubicBezTo>
                  <a:pt x="112715" y="10929"/>
                  <a:pt x="112313" y="10494"/>
                  <a:pt x="112186" y="9837"/>
                </a:cubicBezTo>
                <a:cubicBezTo>
                  <a:pt x="112025" y="9026"/>
                  <a:pt x="111596" y="8604"/>
                  <a:pt x="110752" y="8450"/>
                </a:cubicBezTo>
                <a:cubicBezTo>
                  <a:pt x="109613" y="8243"/>
                  <a:pt x="108809" y="7526"/>
                  <a:pt x="108347" y="6447"/>
                </a:cubicBezTo>
                <a:cubicBezTo>
                  <a:pt x="108213" y="6132"/>
                  <a:pt x="108159" y="5730"/>
                  <a:pt x="107703" y="5663"/>
                </a:cubicBezTo>
                <a:cubicBezTo>
                  <a:pt x="107248" y="5804"/>
                  <a:pt x="106899" y="6045"/>
                  <a:pt x="106826" y="6554"/>
                </a:cubicBezTo>
                <a:cubicBezTo>
                  <a:pt x="107697" y="6681"/>
                  <a:pt x="107797" y="6768"/>
                  <a:pt x="107945" y="7613"/>
                </a:cubicBezTo>
                <a:cubicBezTo>
                  <a:pt x="108045" y="8222"/>
                  <a:pt x="108179" y="8819"/>
                  <a:pt x="108682" y="9248"/>
                </a:cubicBezTo>
                <a:cubicBezTo>
                  <a:pt x="108997" y="9522"/>
                  <a:pt x="109385" y="9703"/>
                  <a:pt x="109801" y="9770"/>
                </a:cubicBezTo>
                <a:cubicBezTo>
                  <a:pt x="110431" y="9877"/>
                  <a:pt x="110424" y="9884"/>
                  <a:pt x="110424" y="10547"/>
                </a:cubicBezTo>
                <a:lnTo>
                  <a:pt x="110424" y="10963"/>
                </a:lnTo>
                <a:cubicBezTo>
                  <a:pt x="110424" y="11620"/>
                  <a:pt x="110739" y="12229"/>
                  <a:pt x="111275" y="12611"/>
                </a:cubicBezTo>
                <a:cubicBezTo>
                  <a:pt x="111563" y="12819"/>
                  <a:pt x="111844" y="13040"/>
                  <a:pt x="112112" y="13281"/>
                </a:cubicBezTo>
                <a:cubicBezTo>
                  <a:pt x="112488" y="13650"/>
                  <a:pt x="112488" y="13737"/>
                  <a:pt x="112374" y="14414"/>
                </a:cubicBezTo>
                <a:cubicBezTo>
                  <a:pt x="112370" y="14414"/>
                  <a:pt x="112366" y="14414"/>
                  <a:pt x="112362" y="14414"/>
                </a:cubicBezTo>
                <a:cubicBezTo>
                  <a:pt x="112185" y="14414"/>
                  <a:pt x="112037" y="14189"/>
                  <a:pt x="111859" y="14189"/>
                </a:cubicBezTo>
                <a:cubicBezTo>
                  <a:pt x="111794" y="14189"/>
                  <a:pt x="111726" y="14219"/>
                  <a:pt x="111650" y="14300"/>
                </a:cubicBezTo>
                <a:cubicBezTo>
                  <a:pt x="111429" y="14528"/>
                  <a:pt x="111429" y="14802"/>
                  <a:pt x="111543" y="15077"/>
                </a:cubicBezTo>
                <a:cubicBezTo>
                  <a:pt x="111952" y="16055"/>
                  <a:pt x="111791" y="16973"/>
                  <a:pt x="111342" y="17898"/>
                </a:cubicBezTo>
                <a:cubicBezTo>
                  <a:pt x="111034" y="18541"/>
                  <a:pt x="110933" y="19218"/>
                  <a:pt x="111221" y="19921"/>
                </a:cubicBezTo>
                <a:cubicBezTo>
                  <a:pt x="111355" y="20250"/>
                  <a:pt x="111328" y="20605"/>
                  <a:pt x="111060" y="20853"/>
                </a:cubicBezTo>
                <a:cubicBezTo>
                  <a:pt x="110404" y="21469"/>
                  <a:pt x="109988" y="22186"/>
                  <a:pt x="109995" y="23124"/>
                </a:cubicBezTo>
                <a:cubicBezTo>
                  <a:pt x="109754" y="22655"/>
                  <a:pt x="109747" y="22521"/>
                  <a:pt x="109854" y="22052"/>
                </a:cubicBezTo>
                <a:cubicBezTo>
                  <a:pt x="110035" y="21315"/>
                  <a:pt x="110035" y="21315"/>
                  <a:pt x="109291" y="21047"/>
                </a:cubicBezTo>
                <a:cubicBezTo>
                  <a:pt x="109211" y="21020"/>
                  <a:pt x="109144" y="20987"/>
                  <a:pt x="109057" y="20967"/>
                </a:cubicBezTo>
                <a:cubicBezTo>
                  <a:pt x="108769" y="20880"/>
                  <a:pt x="108749" y="20712"/>
                  <a:pt x="108889" y="20464"/>
                </a:cubicBezTo>
                <a:cubicBezTo>
                  <a:pt x="109486" y="19426"/>
                  <a:pt x="109526" y="18347"/>
                  <a:pt x="109077" y="17248"/>
                </a:cubicBezTo>
                <a:cubicBezTo>
                  <a:pt x="108997" y="17054"/>
                  <a:pt x="109070" y="16987"/>
                  <a:pt x="109218" y="16853"/>
                </a:cubicBezTo>
                <a:cubicBezTo>
                  <a:pt x="109626" y="16497"/>
                  <a:pt x="109633" y="16296"/>
                  <a:pt x="109338" y="15868"/>
                </a:cubicBezTo>
                <a:cubicBezTo>
                  <a:pt x="109238" y="15734"/>
                  <a:pt x="109131" y="15606"/>
                  <a:pt x="109010" y="15486"/>
                </a:cubicBezTo>
                <a:cubicBezTo>
                  <a:pt x="108534" y="14943"/>
                  <a:pt x="108427" y="14340"/>
                  <a:pt x="108816" y="13717"/>
                </a:cubicBezTo>
                <a:cubicBezTo>
                  <a:pt x="109003" y="13429"/>
                  <a:pt x="108970" y="13228"/>
                  <a:pt x="108782" y="12973"/>
                </a:cubicBezTo>
                <a:cubicBezTo>
                  <a:pt x="108213" y="12209"/>
                  <a:pt x="107864" y="11305"/>
                  <a:pt x="107784" y="10353"/>
                </a:cubicBezTo>
                <a:cubicBezTo>
                  <a:pt x="107757" y="10065"/>
                  <a:pt x="107643" y="9918"/>
                  <a:pt x="107348" y="9844"/>
                </a:cubicBezTo>
                <a:cubicBezTo>
                  <a:pt x="106806" y="9710"/>
                  <a:pt x="106491" y="9328"/>
                  <a:pt x="106450" y="8772"/>
                </a:cubicBezTo>
                <a:cubicBezTo>
                  <a:pt x="106397" y="8142"/>
                  <a:pt x="106008" y="7921"/>
                  <a:pt x="105452" y="7861"/>
                </a:cubicBezTo>
                <a:cubicBezTo>
                  <a:pt x="104903" y="8122"/>
                  <a:pt x="104487" y="8511"/>
                  <a:pt x="104259" y="9080"/>
                </a:cubicBezTo>
                <a:cubicBezTo>
                  <a:pt x="104447" y="9717"/>
                  <a:pt x="104849" y="10099"/>
                  <a:pt x="105506" y="10293"/>
                </a:cubicBezTo>
                <a:cubicBezTo>
                  <a:pt x="106290" y="10521"/>
                  <a:pt x="106484" y="10909"/>
                  <a:pt x="106102" y="11606"/>
                </a:cubicBezTo>
                <a:cubicBezTo>
                  <a:pt x="105606" y="12531"/>
                  <a:pt x="105847" y="13261"/>
                  <a:pt x="106491" y="13978"/>
                </a:cubicBezTo>
                <a:cubicBezTo>
                  <a:pt x="106725" y="14239"/>
                  <a:pt x="107027" y="14454"/>
                  <a:pt x="106705" y="14896"/>
                </a:cubicBezTo>
                <a:cubicBezTo>
                  <a:pt x="106584" y="15057"/>
                  <a:pt x="106806" y="15358"/>
                  <a:pt x="106913" y="15586"/>
                </a:cubicBezTo>
                <a:cubicBezTo>
                  <a:pt x="107188" y="16176"/>
                  <a:pt x="107422" y="16772"/>
                  <a:pt x="107114" y="17429"/>
                </a:cubicBezTo>
                <a:cubicBezTo>
                  <a:pt x="107033" y="17583"/>
                  <a:pt x="107067" y="17771"/>
                  <a:pt x="107201" y="17891"/>
                </a:cubicBezTo>
                <a:cubicBezTo>
                  <a:pt x="107737" y="18441"/>
                  <a:pt x="107670" y="19111"/>
                  <a:pt x="107569" y="19781"/>
                </a:cubicBezTo>
                <a:cubicBezTo>
                  <a:pt x="107476" y="20384"/>
                  <a:pt x="107181" y="20953"/>
                  <a:pt x="107368" y="21590"/>
                </a:cubicBezTo>
                <a:cubicBezTo>
                  <a:pt x="107415" y="21757"/>
                  <a:pt x="107275" y="21831"/>
                  <a:pt x="107121" y="21851"/>
                </a:cubicBezTo>
                <a:cubicBezTo>
                  <a:pt x="107111" y="21852"/>
                  <a:pt x="107102" y="21853"/>
                  <a:pt x="107092" y="21853"/>
                </a:cubicBezTo>
                <a:cubicBezTo>
                  <a:pt x="107047" y="21853"/>
                  <a:pt x="106999" y="21840"/>
                  <a:pt x="106960" y="21818"/>
                </a:cubicBezTo>
                <a:cubicBezTo>
                  <a:pt x="106720" y="21667"/>
                  <a:pt x="106492" y="21593"/>
                  <a:pt x="106277" y="21593"/>
                </a:cubicBezTo>
                <a:cubicBezTo>
                  <a:pt x="105957" y="21593"/>
                  <a:pt x="105666" y="21756"/>
                  <a:pt x="105405" y="22072"/>
                </a:cubicBezTo>
                <a:cubicBezTo>
                  <a:pt x="105084" y="21757"/>
                  <a:pt x="105124" y="21409"/>
                  <a:pt x="105144" y="21081"/>
                </a:cubicBezTo>
                <a:cubicBezTo>
                  <a:pt x="105177" y="20511"/>
                  <a:pt x="104983" y="20109"/>
                  <a:pt x="104440" y="19888"/>
                </a:cubicBezTo>
                <a:cubicBezTo>
                  <a:pt x="103422" y="19466"/>
                  <a:pt x="103067" y="18689"/>
                  <a:pt x="103831" y="17509"/>
                </a:cubicBezTo>
                <a:cubicBezTo>
                  <a:pt x="103891" y="17415"/>
                  <a:pt x="103951" y="17328"/>
                  <a:pt x="104018" y="17235"/>
                </a:cubicBezTo>
                <a:cubicBezTo>
                  <a:pt x="104434" y="16591"/>
                  <a:pt x="104434" y="16585"/>
                  <a:pt x="103965" y="16002"/>
                </a:cubicBezTo>
                <a:cubicBezTo>
                  <a:pt x="103529" y="15466"/>
                  <a:pt x="103241" y="14863"/>
                  <a:pt x="103295" y="14159"/>
                </a:cubicBezTo>
                <a:cubicBezTo>
                  <a:pt x="103321" y="13744"/>
                  <a:pt x="103147" y="13569"/>
                  <a:pt x="102792" y="13429"/>
                </a:cubicBezTo>
                <a:cubicBezTo>
                  <a:pt x="102035" y="13127"/>
                  <a:pt x="101566" y="12584"/>
                  <a:pt x="101552" y="11720"/>
                </a:cubicBezTo>
                <a:cubicBezTo>
                  <a:pt x="101432" y="11780"/>
                  <a:pt x="101311" y="11854"/>
                  <a:pt x="101211" y="11941"/>
                </a:cubicBezTo>
                <a:cubicBezTo>
                  <a:pt x="99207" y="13938"/>
                  <a:pt x="97204" y="15935"/>
                  <a:pt x="95207" y="17931"/>
                </a:cubicBezTo>
                <a:cubicBezTo>
                  <a:pt x="95046" y="18092"/>
                  <a:pt x="94879" y="18246"/>
                  <a:pt x="94892" y="18494"/>
                </a:cubicBezTo>
                <a:cubicBezTo>
                  <a:pt x="95073" y="18916"/>
                  <a:pt x="95408" y="19211"/>
                  <a:pt x="95716" y="19526"/>
                </a:cubicBezTo>
                <a:cubicBezTo>
                  <a:pt x="95924" y="19754"/>
                  <a:pt x="95951" y="19935"/>
                  <a:pt x="95736" y="20169"/>
                </a:cubicBezTo>
                <a:cubicBezTo>
                  <a:pt x="95495" y="20437"/>
                  <a:pt x="95200" y="20665"/>
                  <a:pt x="95053" y="21000"/>
                </a:cubicBezTo>
                <a:cubicBezTo>
                  <a:pt x="95254" y="21396"/>
                  <a:pt x="95736" y="21489"/>
                  <a:pt x="95938" y="21858"/>
                </a:cubicBezTo>
                <a:cubicBezTo>
                  <a:pt x="95898" y="22025"/>
                  <a:pt x="95801" y="22053"/>
                  <a:pt x="95695" y="22053"/>
                </a:cubicBezTo>
                <a:cubicBezTo>
                  <a:pt x="95640" y="22053"/>
                  <a:pt x="95582" y="22045"/>
                  <a:pt x="95529" y="22045"/>
                </a:cubicBezTo>
                <a:cubicBezTo>
                  <a:pt x="95520" y="22045"/>
                  <a:pt x="95511" y="22045"/>
                  <a:pt x="95502" y="22045"/>
                </a:cubicBezTo>
                <a:cubicBezTo>
                  <a:pt x="95116" y="22045"/>
                  <a:pt x="94745" y="22185"/>
                  <a:pt x="94457" y="22441"/>
                </a:cubicBezTo>
                <a:cubicBezTo>
                  <a:pt x="94210" y="22659"/>
                  <a:pt x="93952" y="22758"/>
                  <a:pt x="93656" y="22758"/>
                </a:cubicBezTo>
                <a:cubicBezTo>
                  <a:pt x="93542" y="22758"/>
                  <a:pt x="93424" y="22743"/>
                  <a:pt x="93298" y="22716"/>
                </a:cubicBezTo>
                <a:cubicBezTo>
                  <a:pt x="93158" y="22683"/>
                  <a:pt x="93043" y="22666"/>
                  <a:pt x="92945" y="22666"/>
                </a:cubicBezTo>
                <a:cubicBezTo>
                  <a:pt x="92654" y="22666"/>
                  <a:pt x="92515" y="22822"/>
                  <a:pt x="92319" y="23218"/>
                </a:cubicBezTo>
                <a:cubicBezTo>
                  <a:pt x="92179" y="23493"/>
                  <a:pt x="92091" y="23788"/>
                  <a:pt x="91951" y="24062"/>
                </a:cubicBezTo>
                <a:cubicBezTo>
                  <a:pt x="91712" y="24529"/>
                  <a:pt x="91525" y="24716"/>
                  <a:pt x="91158" y="24716"/>
                </a:cubicBezTo>
                <a:cubicBezTo>
                  <a:pt x="91030" y="24716"/>
                  <a:pt x="90880" y="24694"/>
                  <a:pt x="90698" y="24652"/>
                </a:cubicBezTo>
                <a:cubicBezTo>
                  <a:pt x="90628" y="24636"/>
                  <a:pt x="90565" y="24629"/>
                  <a:pt x="90509" y="24629"/>
                </a:cubicBezTo>
                <a:cubicBezTo>
                  <a:pt x="90273" y="24629"/>
                  <a:pt x="90144" y="24760"/>
                  <a:pt x="90041" y="24987"/>
                </a:cubicBezTo>
                <a:cubicBezTo>
                  <a:pt x="89974" y="25141"/>
                  <a:pt x="89927" y="25302"/>
                  <a:pt x="89854" y="25456"/>
                </a:cubicBezTo>
                <a:cubicBezTo>
                  <a:pt x="89615" y="25958"/>
                  <a:pt x="89373" y="26176"/>
                  <a:pt x="88966" y="26176"/>
                </a:cubicBezTo>
                <a:cubicBezTo>
                  <a:pt x="88824" y="26176"/>
                  <a:pt x="88662" y="26149"/>
                  <a:pt x="88473" y="26099"/>
                </a:cubicBezTo>
                <a:cubicBezTo>
                  <a:pt x="88392" y="26076"/>
                  <a:pt x="88316" y="26058"/>
                  <a:pt x="88246" y="26058"/>
                </a:cubicBezTo>
                <a:cubicBezTo>
                  <a:pt x="88137" y="26058"/>
                  <a:pt x="88044" y="26100"/>
                  <a:pt x="87971" y="26227"/>
                </a:cubicBezTo>
                <a:cubicBezTo>
                  <a:pt x="87649" y="26769"/>
                  <a:pt x="87120" y="26776"/>
                  <a:pt x="86584" y="26776"/>
                </a:cubicBezTo>
                <a:cubicBezTo>
                  <a:pt x="86202" y="26803"/>
                  <a:pt x="86021" y="27118"/>
                  <a:pt x="85786" y="27346"/>
                </a:cubicBezTo>
                <a:cubicBezTo>
                  <a:pt x="82228" y="30890"/>
                  <a:pt x="78677" y="34441"/>
                  <a:pt x="75133" y="37993"/>
                </a:cubicBezTo>
                <a:cubicBezTo>
                  <a:pt x="74938" y="38187"/>
                  <a:pt x="74684" y="38341"/>
                  <a:pt x="74617" y="38636"/>
                </a:cubicBezTo>
                <a:cubicBezTo>
                  <a:pt x="74650" y="38639"/>
                  <a:pt x="74683" y="38641"/>
                  <a:pt x="74716" y="38641"/>
                </a:cubicBezTo>
                <a:cubicBezTo>
                  <a:pt x="75086" y="38641"/>
                  <a:pt x="75395" y="38441"/>
                  <a:pt x="75709" y="38281"/>
                </a:cubicBezTo>
                <a:cubicBezTo>
                  <a:pt x="75930" y="38169"/>
                  <a:pt x="76056" y="38104"/>
                  <a:pt x="76154" y="38104"/>
                </a:cubicBezTo>
                <a:cubicBezTo>
                  <a:pt x="76290" y="38104"/>
                  <a:pt x="76370" y="38231"/>
                  <a:pt x="76573" y="38535"/>
                </a:cubicBezTo>
                <a:cubicBezTo>
                  <a:pt x="76727" y="38797"/>
                  <a:pt x="76915" y="39038"/>
                  <a:pt x="77123" y="39266"/>
                </a:cubicBezTo>
                <a:cubicBezTo>
                  <a:pt x="77397" y="39540"/>
                  <a:pt x="77619" y="39669"/>
                  <a:pt x="77867" y="39669"/>
                </a:cubicBezTo>
                <a:cubicBezTo>
                  <a:pt x="78061" y="39669"/>
                  <a:pt x="78272" y="39590"/>
                  <a:pt x="78536" y="39440"/>
                </a:cubicBezTo>
                <a:cubicBezTo>
                  <a:pt x="78845" y="39268"/>
                  <a:pt x="79095" y="39179"/>
                  <a:pt x="79308" y="39179"/>
                </a:cubicBezTo>
                <a:cubicBezTo>
                  <a:pt x="79668" y="39179"/>
                  <a:pt x="79920" y="39435"/>
                  <a:pt x="80165" y="39983"/>
                </a:cubicBezTo>
                <a:cubicBezTo>
                  <a:pt x="80218" y="40110"/>
                  <a:pt x="80265" y="40244"/>
                  <a:pt x="80312" y="40378"/>
                </a:cubicBezTo>
                <a:cubicBezTo>
                  <a:pt x="80553" y="41014"/>
                  <a:pt x="81002" y="41376"/>
                  <a:pt x="81686" y="41430"/>
                </a:cubicBezTo>
                <a:cubicBezTo>
                  <a:pt x="81739" y="41434"/>
                  <a:pt x="81791" y="41436"/>
                  <a:pt x="81841" y="41436"/>
                </a:cubicBezTo>
                <a:cubicBezTo>
                  <a:pt x="82474" y="41436"/>
                  <a:pt x="82951" y="41130"/>
                  <a:pt x="83274" y="40566"/>
                </a:cubicBezTo>
                <a:cubicBezTo>
                  <a:pt x="83421" y="40304"/>
                  <a:pt x="83522" y="40023"/>
                  <a:pt x="83696" y="39634"/>
                </a:cubicBezTo>
                <a:cubicBezTo>
                  <a:pt x="84218" y="40137"/>
                  <a:pt x="84694" y="40586"/>
                  <a:pt x="85163" y="41041"/>
                </a:cubicBezTo>
                <a:cubicBezTo>
                  <a:pt x="85489" y="41356"/>
                  <a:pt x="85639" y="41503"/>
                  <a:pt x="85814" y="41503"/>
                </a:cubicBezTo>
                <a:cubicBezTo>
                  <a:pt x="85966" y="41503"/>
                  <a:pt x="86138" y="41391"/>
                  <a:pt x="86463" y="41182"/>
                </a:cubicBezTo>
                <a:cubicBezTo>
                  <a:pt x="86719" y="41015"/>
                  <a:pt x="86981" y="40908"/>
                  <a:pt x="87265" y="40908"/>
                </a:cubicBezTo>
                <a:cubicBezTo>
                  <a:pt x="87391" y="40908"/>
                  <a:pt x="87520" y="40929"/>
                  <a:pt x="87656" y="40974"/>
                </a:cubicBezTo>
                <a:cubicBezTo>
                  <a:pt x="87772" y="41011"/>
                  <a:pt x="87892" y="41091"/>
                  <a:pt x="88039" y="41091"/>
                </a:cubicBezTo>
                <a:cubicBezTo>
                  <a:pt x="88104" y="41091"/>
                  <a:pt x="88174" y="41075"/>
                  <a:pt x="88252" y="41035"/>
                </a:cubicBezTo>
                <a:cubicBezTo>
                  <a:pt x="88192" y="40827"/>
                  <a:pt x="87904" y="40606"/>
                  <a:pt x="88192" y="40358"/>
                </a:cubicBezTo>
                <a:cubicBezTo>
                  <a:pt x="88374" y="40204"/>
                  <a:pt x="88561" y="40112"/>
                  <a:pt x="88772" y="40112"/>
                </a:cubicBezTo>
                <a:cubicBezTo>
                  <a:pt x="88856" y="40112"/>
                  <a:pt x="88943" y="40126"/>
                  <a:pt x="89036" y="40157"/>
                </a:cubicBezTo>
                <a:cubicBezTo>
                  <a:pt x="89713" y="40385"/>
                  <a:pt x="90021" y="41021"/>
                  <a:pt x="89746" y="41684"/>
                </a:cubicBezTo>
                <a:cubicBezTo>
                  <a:pt x="89646" y="41912"/>
                  <a:pt x="89532" y="42133"/>
                  <a:pt x="89391" y="42348"/>
                </a:cubicBezTo>
                <a:cubicBezTo>
                  <a:pt x="89057" y="42845"/>
                  <a:pt x="88699" y="43080"/>
                  <a:pt x="88248" y="43080"/>
                </a:cubicBezTo>
                <a:cubicBezTo>
                  <a:pt x="88030" y="43080"/>
                  <a:pt x="87791" y="43024"/>
                  <a:pt x="87522" y="42917"/>
                </a:cubicBezTo>
                <a:cubicBezTo>
                  <a:pt x="87017" y="42716"/>
                  <a:pt x="86706" y="42593"/>
                  <a:pt x="86492" y="42593"/>
                </a:cubicBezTo>
                <a:cubicBezTo>
                  <a:pt x="86149" y="42593"/>
                  <a:pt x="86054" y="42910"/>
                  <a:pt x="85806" y="43735"/>
                </a:cubicBezTo>
                <a:cubicBezTo>
                  <a:pt x="85636" y="44312"/>
                  <a:pt x="85342" y="44618"/>
                  <a:pt x="84998" y="44618"/>
                </a:cubicBezTo>
                <a:cubicBezTo>
                  <a:pt x="84747" y="44618"/>
                  <a:pt x="84469" y="44456"/>
                  <a:pt x="84192" y="44117"/>
                </a:cubicBezTo>
                <a:cubicBezTo>
                  <a:pt x="83779" y="43615"/>
                  <a:pt x="83355" y="43367"/>
                  <a:pt x="82792" y="43367"/>
                </a:cubicBezTo>
                <a:cubicBezTo>
                  <a:pt x="82642" y="43367"/>
                  <a:pt x="82481" y="43385"/>
                  <a:pt x="82309" y="43420"/>
                </a:cubicBezTo>
                <a:cubicBezTo>
                  <a:pt x="82180" y="43447"/>
                  <a:pt x="82052" y="43459"/>
                  <a:pt x="81926" y="43459"/>
                </a:cubicBezTo>
                <a:cubicBezTo>
                  <a:pt x="81387" y="43459"/>
                  <a:pt x="80873" y="43233"/>
                  <a:pt x="80406" y="42924"/>
                </a:cubicBezTo>
                <a:cubicBezTo>
                  <a:pt x="80205" y="42790"/>
                  <a:pt x="80011" y="42623"/>
                  <a:pt x="79769" y="42442"/>
                </a:cubicBezTo>
                <a:cubicBezTo>
                  <a:pt x="79454" y="42710"/>
                  <a:pt x="79233" y="43071"/>
                  <a:pt x="78838" y="43239"/>
                </a:cubicBezTo>
                <a:cubicBezTo>
                  <a:pt x="78642" y="43318"/>
                  <a:pt x="78478" y="43360"/>
                  <a:pt x="78340" y="43360"/>
                </a:cubicBezTo>
                <a:cubicBezTo>
                  <a:pt x="78025" y="43360"/>
                  <a:pt x="77852" y="43145"/>
                  <a:pt x="77773" y="42683"/>
                </a:cubicBezTo>
                <a:cubicBezTo>
                  <a:pt x="77746" y="42542"/>
                  <a:pt x="77732" y="42401"/>
                  <a:pt x="77719" y="42267"/>
                </a:cubicBezTo>
                <a:cubicBezTo>
                  <a:pt x="77686" y="41865"/>
                  <a:pt x="77471" y="41664"/>
                  <a:pt x="77062" y="41664"/>
                </a:cubicBezTo>
                <a:cubicBezTo>
                  <a:pt x="76754" y="41664"/>
                  <a:pt x="76453" y="41664"/>
                  <a:pt x="76144" y="41644"/>
                </a:cubicBezTo>
                <a:cubicBezTo>
                  <a:pt x="75575" y="41611"/>
                  <a:pt x="75468" y="41544"/>
                  <a:pt x="75568" y="41008"/>
                </a:cubicBezTo>
                <a:cubicBezTo>
                  <a:pt x="75662" y="40465"/>
                  <a:pt x="75501" y="40324"/>
                  <a:pt x="74992" y="40291"/>
                </a:cubicBezTo>
                <a:cubicBezTo>
                  <a:pt x="74483" y="40251"/>
                  <a:pt x="74074" y="39916"/>
                  <a:pt x="73632" y="39688"/>
                </a:cubicBezTo>
                <a:cubicBezTo>
                  <a:pt x="73491" y="39688"/>
                  <a:pt x="73357" y="39748"/>
                  <a:pt x="73263" y="39855"/>
                </a:cubicBezTo>
                <a:cubicBezTo>
                  <a:pt x="72278" y="40834"/>
                  <a:pt x="71293" y="41812"/>
                  <a:pt x="70315" y="42797"/>
                </a:cubicBezTo>
                <a:cubicBezTo>
                  <a:pt x="70174" y="42937"/>
                  <a:pt x="70067" y="43098"/>
                  <a:pt x="70094" y="43313"/>
                </a:cubicBezTo>
                <a:cubicBezTo>
                  <a:pt x="71052" y="44164"/>
                  <a:pt x="72077" y="44934"/>
                  <a:pt x="73169" y="45604"/>
                </a:cubicBezTo>
                <a:cubicBezTo>
                  <a:pt x="73592" y="45865"/>
                  <a:pt x="74026" y="46035"/>
                  <a:pt x="74454" y="46035"/>
                </a:cubicBezTo>
                <a:cubicBezTo>
                  <a:pt x="74873" y="46035"/>
                  <a:pt x="75287" y="45872"/>
                  <a:pt x="75682" y="45470"/>
                </a:cubicBezTo>
                <a:cubicBezTo>
                  <a:pt x="75759" y="45390"/>
                  <a:pt x="75830" y="45357"/>
                  <a:pt x="75896" y="45357"/>
                </a:cubicBezTo>
                <a:cubicBezTo>
                  <a:pt x="75991" y="45357"/>
                  <a:pt x="76078" y="45425"/>
                  <a:pt x="76165" y="45524"/>
                </a:cubicBezTo>
                <a:cubicBezTo>
                  <a:pt x="76332" y="45711"/>
                  <a:pt x="76500" y="45906"/>
                  <a:pt x="76680" y="46080"/>
                </a:cubicBezTo>
                <a:cubicBezTo>
                  <a:pt x="77090" y="46467"/>
                  <a:pt x="77490" y="46661"/>
                  <a:pt x="77861" y="46661"/>
                </a:cubicBezTo>
                <a:cubicBezTo>
                  <a:pt x="78357" y="46661"/>
                  <a:pt x="78801" y="46313"/>
                  <a:pt x="79146" y="45611"/>
                </a:cubicBezTo>
                <a:cubicBezTo>
                  <a:pt x="79521" y="45879"/>
                  <a:pt x="79763" y="46241"/>
                  <a:pt x="80064" y="46562"/>
                </a:cubicBezTo>
                <a:cubicBezTo>
                  <a:pt x="80372" y="46884"/>
                  <a:pt x="80661" y="47232"/>
                  <a:pt x="80982" y="47541"/>
                </a:cubicBezTo>
                <a:cubicBezTo>
                  <a:pt x="81159" y="47714"/>
                  <a:pt x="81294" y="47800"/>
                  <a:pt x="81432" y="47800"/>
                </a:cubicBezTo>
                <a:cubicBezTo>
                  <a:pt x="81570" y="47800"/>
                  <a:pt x="81712" y="47712"/>
                  <a:pt x="81900" y="47541"/>
                </a:cubicBezTo>
                <a:cubicBezTo>
                  <a:pt x="82094" y="47373"/>
                  <a:pt x="82269" y="47192"/>
                  <a:pt x="82423" y="46998"/>
                </a:cubicBezTo>
                <a:cubicBezTo>
                  <a:pt x="82750" y="46550"/>
                  <a:pt x="83157" y="46372"/>
                  <a:pt x="83649" y="46372"/>
                </a:cubicBezTo>
                <a:cubicBezTo>
                  <a:pt x="83841" y="46372"/>
                  <a:pt x="84047" y="46400"/>
                  <a:pt x="84265" y="46449"/>
                </a:cubicBezTo>
                <a:cubicBezTo>
                  <a:pt x="83964" y="47387"/>
                  <a:pt x="83455" y="48244"/>
                  <a:pt x="82764" y="48954"/>
                </a:cubicBezTo>
                <a:cubicBezTo>
                  <a:pt x="82569" y="49158"/>
                  <a:pt x="82341" y="49230"/>
                  <a:pt x="82095" y="49230"/>
                </a:cubicBezTo>
                <a:cubicBezTo>
                  <a:pt x="81960" y="49230"/>
                  <a:pt x="81821" y="49209"/>
                  <a:pt x="81679" y="49176"/>
                </a:cubicBezTo>
                <a:cubicBezTo>
                  <a:pt x="81428" y="49116"/>
                  <a:pt x="81262" y="49077"/>
                  <a:pt x="81136" y="49077"/>
                </a:cubicBezTo>
                <a:cubicBezTo>
                  <a:pt x="80894" y="49077"/>
                  <a:pt x="80795" y="49218"/>
                  <a:pt x="80513" y="49618"/>
                </a:cubicBezTo>
                <a:cubicBezTo>
                  <a:pt x="80446" y="49738"/>
                  <a:pt x="80366" y="49852"/>
                  <a:pt x="80279" y="49960"/>
                </a:cubicBezTo>
                <a:cubicBezTo>
                  <a:pt x="80115" y="50145"/>
                  <a:pt x="79964" y="50235"/>
                  <a:pt x="79804" y="50235"/>
                </a:cubicBezTo>
                <a:cubicBezTo>
                  <a:pt x="79662" y="50235"/>
                  <a:pt x="79513" y="50165"/>
                  <a:pt x="79341" y="50027"/>
                </a:cubicBezTo>
                <a:cubicBezTo>
                  <a:pt x="79260" y="49960"/>
                  <a:pt x="79193" y="49866"/>
                  <a:pt x="79106" y="49792"/>
                </a:cubicBezTo>
                <a:cubicBezTo>
                  <a:pt x="78793" y="49512"/>
                  <a:pt x="78525" y="49374"/>
                  <a:pt x="78235" y="49374"/>
                </a:cubicBezTo>
                <a:cubicBezTo>
                  <a:pt x="77998" y="49374"/>
                  <a:pt x="77746" y="49467"/>
                  <a:pt x="77444" y="49651"/>
                </a:cubicBezTo>
                <a:cubicBezTo>
                  <a:pt x="77142" y="49832"/>
                  <a:pt x="76881" y="49929"/>
                  <a:pt x="76656" y="49929"/>
                </a:cubicBezTo>
                <a:cubicBezTo>
                  <a:pt x="76313" y="49929"/>
                  <a:pt x="76056" y="49702"/>
                  <a:pt x="75870" y="49196"/>
                </a:cubicBezTo>
                <a:cubicBezTo>
                  <a:pt x="75579" y="48408"/>
                  <a:pt x="75237" y="48048"/>
                  <a:pt x="74730" y="48048"/>
                </a:cubicBezTo>
                <a:cubicBezTo>
                  <a:pt x="74409" y="48048"/>
                  <a:pt x="74021" y="48192"/>
                  <a:pt x="73538" y="48465"/>
                </a:cubicBezTo>
                <a:cubicBezTo>
                  <a:pt x="73317" y="48586"/>
                  <a:pt x="73082" y="48666"/>
                  <a:pt x="72834" y="48713"/>
                </a:cubicBezTo>
                <a:cubicBezTo>
                  <a:pt x="72709" y="48738"/>
                  <a:pt x="72588" y="48751"/>
                  <a:pt x="72472" y="48751"/>
                </a:cubicBezTo>
                <a:cubicBezTo>
                  <a:pt x="72001" y="48751"/>
                  <a:pt x="71614" y="48539"/>
                  <a:pt x="71340" y="48077"/>
                </a:cubicBezTo>
                <a:cubicBezTo>
                  <a:pt x="71293" y="48003"/>
                  <a:pt x="71246" y="47929"/>
                  <a:pt x="71213" y="47856"/>
                </a:cubicBezTo>
                <a:cubicBezTo>
                  <a:pt x="70846" y="46989"/>
                  <a:pt x="70269" y="46566"/>
                  <a:pt x="69364" y="46566"/>
                </a:cubicBezTo>
                <a:cubicBezTo>
                  <a:pt x="69261" y="46566"/>
                  <a:pt x="69154" y="46572"/>
                  <a:pt x="69042" y="46583"/>
                </a:cubicBezTo>
                <a:cubicBezTo>
                  <a:pt x="68956" y="46590"/>
                  <a:pt x="68877" y="46594"/>
                  <a:pt x="68803" y="46594"/>
                </a:cubicBezTo>
                <a:cubicBezTo>
                  <a:pt x="68120" y="46594"/>
                  <a:pt x="67953" y="46242"/>
                  <a:pt x="67916" y="45256"/>
                </a:cubicBezTo>
                <a:cubicBezTo>
                  <a:pt x="66878" y="46093"/>
                  <a:pt x="65980" y="47098"/>
                  <a:pt x="65263" y="48224"/>
                </a:cubicBezTo>
                <a:cubicBezTo>
                  <a:pt x="64834" y="48908"/>
                  <a:pt x="64392" y="49584"/>
                  <a:pt x="64231" y="50395"/>
                </a:cubicBezTo>
                <a:cubicBezTo>
                  <a:pt x="64626" y="50341"/>
                  <a:pt x="64961" y="50140"/>
                  <a:pt x="65323" y="49986"/>
                </a:cubicBezTo>
                <a:cubicBezTo>
                  <a:pt x="65508" y="49907"/>
                  <a:pt x="65626" y="49859"/>
                  <a:pt x="65713" y="49859"/>
                </a:cubicBezTo>
                <a:cubicBezTo>
                  <a:pt x="65853" y="49859"/>
                  <a:pt x="65912" y="49983"/>
                  <a:pt x="66040" y="50301"/>
                </a:cubicBezTo>
                <a:cubicBezTo>
                  <a:pt x="66188" y="50656"/>
                  <a:pt x="66288" y="51038"/>
                  <a:pt x="66422" y="51400"/>
                </a:cubicBezTo>
                <a:cubicBezTo>
                  <a:pt x="66809" y="52457"/>
                  <a:pt x="67255" y="52781"/>
                  <a:pt x="68325" y="52781"/>
                </a:cubicBezTo>
                <a:cubicBezTo>
                  <a:pt x="68347" y="52781"/>
                  <a:pt x="68370" y="52781"/>
                  <a:pt x="68392" y="52780"/>
                </a:cubicBezTo>
                <a:cubicBezTo>
                  <a:pt x="68466" y="52827"/>
                  <a:pt x="68493" y="52914"/>
                  <a:pt x="68459" y="52995"/>
                </a:cubicBezTo>
                <a:cubicBezTo>
                  <a:pt x="68178" y="54027"/>
                  <a:pt x="68539" y="54784"/>
                  <a:pt x="69444" y="55320"/>
                </a:cubicBezTo>
                <a:cubicBezTo>
                  <a:pt x="70335" y="55843"/>
                  <a:pt x="70824" y="56593"/>
                  <a:pt x="70751" y="57652"/>
                </a:cubicBezTo>
                <a:cubicBezTo>
                  <a:pt x="70737" y="57920"/>
                  <a:pt x="70684" y="58101"/>
                  <a:pt x="70369" y="58201"/>
                </a:cubicBezTo>
                <a:cubicBezTo>
                  <a:pt x="69638" y="58449"/>
                  <a:pt x="69370" y="58945"/>
                  <a:pt x="69457" y="59742"/>
                </a:cubicBezTo>
                <a:cubicBezTo>
                  <a:pt x="69504" y="60158"/>
                  <a:pt x="69578" y="60566"/>
                  <a:pt x="69625" y="60982"/>
                </a:cubicBezTo>
                <a:cubicBezTo>
                  <a:pt x="69685" y="61558"/>
                  <a:pt x="69578" y="62087"/>
                  <a:pt x="69183" y="62536"/>
                </a:cubicBezTo>
                <a:cubicBezTo>
                  <a:pt x="68921" y="62838"/>
                  <a:pt x="68714" y="63153"/>
                  <a:pt x="68707" y="63575"/>
                </a:cubicBezTo>
                <a:cubicBezTo>
                  <a:pt x="69504" y="64171"/>
                  <a:pt x="70462" y="64446"/>
                  <a:pt x="71367" y="64908"/>
                </a:cubicBezTo>
                <a:cubicBezTo>
                  <a:pt x="64774" y="66449"/>
                  <a:pt x="60264" y="70369"/>
                  <a:pt x="57732" y="76607"/>
                </a:cubicBezTo>
                <a:cubicBezTo>
                  <a:pt x="57665" y="76178"/>
                  <a:pt x="57685" y="75783"/>
                  <a:pt x="57665" y="75401"/>
                </a:cubicBezTo>
                <a:cubicBezTo>
                  <a:pt x="57638" y="74872"/>
                  <a:pt x="57892" y="74215"/>
                  <a:pt x="57551" y="73860"/>
                </a:cubicBezTo>
                <a:cubicBezTo>
                  <a:pt x="57388" y="73689"/>
                  <a:pt x="57168" y="73641"/>
                  <a:pt x="56926" y="73641"/>
                </a:cubicBezTo>
                <a:cubicBezTo>
                  <a:pt x="56617" y="73641"/>
                  <a:pt x="56273" y="73719"/>
                  <a:pt x="55970" y="73719"/>
                </a:cubicBezTo>
                <a:cubicBezTo>
                  <a:pt x="55963" y="73719"/>
                  <a:pt x="55956" y="73719"/>
                  <a:pt x="55949" y="73719"/>
                </a:cubicBezTo>
                <a:cubicBezTo>
                  <a:pt x="55320" y="73708"/>
                  <a:pt x="54690" y="73705"/>
                  <a:pt x="54061" y="73705"/>
                </a:cubicBezTo>
                <a:cubicBezTo>
                  <a:pt x="53470" y="73705"/>
                  <a:pt x="52880" y="73707"/>
                  <a:pt x="52291" y="73707"/>
                </a:cubicBezTo>
                <a:cubicBezTo>
                  <a:pt x="52058" y="73707"/>
                  <a:pt x="51826" y="73707"/>
                  <a:pt x="51594" y="73706"/>
                </a:cubicBezTo>
                <a:cubicBezTo>
                  <a:pt x="50998" y="73699"/>
                  <a:pt x="50998" y="73686"/>
                  <a:pt x="50978" y="73090"/>
                </a:cubicBezTo>
                <a:cubicBezTo>
                  <a:pt x="50971" y="72922"/>
                  <a:pt x="50978" y="72755"/>
                  <a:pt x="50978" y="72587"/>
                </a:cubicBezTo>
                <a:lnTo>
                  <a:pt x="50978" y="63622"/>
                </a:lnTo>
                <a:cubicBezTo>
                  <a:pt x="50978" y="62114"/>
                  <a:pt x="50984" y="60607"/>
                  <a:pt x="50978" y="59099"/>
                </a:cubicBezTo>
                <a:cubicBezTo>
                  <a:pt x="50971" y="58335"/>
                  <a:pt x="50951" y="58322"/>
                  <a:pt x="50167" y="58308"/>
                </a:cubicBezTo>
                <a:lnTo>
                  <a:pt x="49584" y="58308"/>
                </a:lnTo>
                <a:cubicBezTo>
                  <a:pt x="47851" y="58308"/>
                  <a:pt x="46121" y="58311"/>
                  <a:pt x="44389" y="58311"/>
                </a:cubicBezTo>
                <a:cubicBezTo>
                  <a:pt x="43524" y="58311"/>
                  <a:pt x="42658" y="58311"/>
                  <a:pt x="41791" y="58308"/>
                </a:cubicBezTo>
                <a:cubicBezTo>
                  <a:pt x="41148" y="58302"/>
                  <a:pt x="41128" y="58288"/>
                  <a:pt x="41128" y="57652"/>
                </a:cubicBezTo>
                <a:cubicBezTo>
                  <a:pt x="41121" y="54945"/>
                  <a:pt x="41121" y="52238"/>
                  <a:pt x="41128" y="49524"/>
                </a:cubicBezTo>
                <a:cubicBezTo>
                  <a:pt x="41128" y="49383"/>
                  <a:pt x="41061" y="49176"/>
                  <a:pt x="41302" y="49129"/>
                </a:cubicBezTo>
                <a:cubicBezTo>
                  <a:pt x="43617" y="53901"/>
                  <a:pt x="47879" y="56199"/>
                  <a:pt x="52111" y="56199"/>
                </a:cubicBezTo>
                <a:cubicBezTo>
                  <a:pt x="53821" y="56199"/>
                  <a:pt x="55526" y="55824"/>
                  <a:pt x="57095" y="55085"/>
                </a:cubicBezTo>
                <a:cubicBezTo>
                  <a:pt x="62415" y="52579"/>
                  <a:pt x="65022" y="46509"/>
                  <a:pt x="63246" y="40994"/>
                </a:cubicBezTo>
                <a:cubicBezTo>
                  <a:pt x="61684" y="36117"/>
                  <a:pt x="57230" y="32827"/>
                  <a:pt x="52133" y="32827"/>
                </a:cubicBezTo>
                <a:cubicBezTo>
                  <a:pt x="51306" y="32827"/>
                  <a:pt x="50462" y="32914"/>
                  <a:pt x="49611" y="33095"/>
                </a:cubicBezTo>
                <a:cubicBezTo>
                  <a:pt x="46783" y="33691"/>
                  <a:pt x="44458" y="35198"/>
                  <a:pt x="42743" y="37544"/>
                </a:cubicBezTo>
                <a:cubicBezTo>
                  <a:pt x="40297" y="40887"/>
                  <a:pt x="39868" y="44572"/>
                  <a:pt x="41088" y="48485"/>
                </a:cubicBezTo>
                <a:cubicBezTo>
                  <a:pt x="40821" y="48563"/>
                  <a:pt x="40571" y="48581"/>
                  <a:pt x="40330" y="48581"/>
                </a:cubicBezTo>
                <a:cubicBezTo>
                  <a:pt x="40112" y="48581"/>
                  <a:pt x="39902" y="48566"/>
                  <a:pt x="39694" y="48566"/>
                </a:cubicBezTo>
                <a:cubicBezTo>
                  <a:pt x="38883" y="48573"/>
                  <a:pt x="38073" y="48576"/>
                  <a:pt x="37263" y="48576"/>
                </a:cubicBezTo>
                <a:cubicBezTo>
                  <a:pt x="36453" y="48576"/>
                  <a:pt x="35644" y="48573"/>
                  <a:pt x="34836" y="48566"/>
                </a:cubicBezTo>
                <a:cubicBezTo>
                  <a:pt x="34233" y="48566"/>
                  <a:pt x="34227" y="48546"/>
                  <a:pt x="34206" y="47963"/>
                </a:cubicBezTo>
                <a:cubicBezTo>
                  <a:pt x="34200" y="47769"/>
                  <a:pt x="34206" y="47574"/>
                  <a:pt x="34206" y="47373"/>
                </a:cubicBezTo>
                <a:lnTo>
                  <a:pt x="34206" y="33557"/>
                </a:lnTo>
                <a:cubicBezTo>
                  <a:pt x="34206" y="32562"/>
                  <a:pt x="34277" y="32482"/>
                  <a:pt x="33596" y="32482"/>
                </a:cubicBezTo>
                <a:cubicBezTo>
                  <a:pt x="33465" y="32482"/>
                  <a:pt x="33306" y="32485"/>
                  <a:pt x="33114" y="32485"/>
                </a:cubicBezTo>
                <a:cubicBezTo>
                  <a:pt x="32729" y="32483"/>
                  <a:pt x="32343" y="32483"/>
                  <a:pt x="31958" y="32483"/>
                </a:cubicBezTo>
                <a:cubicBezTo>
                  <a:pt x="31270" y="32483"/>
                  <a:pt x="30582" y="32484"/>
                  <a:pt x="29895" y="32484"/>
                </a:cubicBezTo>
                <a:cubicBezTo>
                  <a:pt x="29266" y="32484"/>
                  <a:pt x="28637" y="32483"/>
                  <a:pt x="28009" y="32478"/>
                </a:cubicBezTo>
                <a:cubicBezTo>
                  <a:pt x="27399" y="32478"/>
                  <a:pt x="27399" y="32465"/>
                  <a:pt x="27372" y="31882"/>
                </a:cubicBezTo>
                <a:cubicBezTo>
                  <a:pt x="27365" y="31687"/>
                  <a:pt x="27372" y="31493"/>
                  <a:pt x="27372" y="31292"/>
                </a:cubicBezTo>
                <a:lnTo>
                  <a:pt x="27372" y="18816"/>
                </a:lnTo>
                <a:lnTo>
                  <a:pt x="27372" y="18146"/>
                </a:lnTo>
                <a:cubicBezTo>
                  <a:pt x="27379" y="17871"/>
                  <a:pt x="27251" y="17744"/>
                  <a:pt x="26984" y="17744"/>
                </a:cubicBezTo>
                <a:cubicBezTo>
                  <a:pt x="26977" y="17744"/>
                  <a:pt x="26970" y="17744"/>
                  <a:pt x="26963" y="17744"/>
                </a:cubicBezTo>
                <a:cubicBezTo>
                  <a:pt x="26899" y="17746"/>
                  <a:pt x="26834" y="17747"/>
                  <a:pt x="26769" y="17747"/>
                </a:cubicBezTo>
                <a:cubicBezTo>
                  <a:pt x="26639" y="17747"/>
                  <a:pt x="26510" y="17744"/>
                  <a:pt x="26380" y="17744"/>
                </a:cubicBezTo>
                <a:lnTo>
                  <a:pt x="18755" y="17744"/>
                </a:lnTo>
                <a:cubicBezTo>
                  <a:pt x="18608" y="17744"/>
                  <a:pt x="18460" y="17741"/>
                  <a:pt x="18311" y="17741"/>
                </a:cubicBezTo>
                <a:cubicBezTo>
                  <a:pt x="18236" y="17741"/>
                  <a:pt x="18161" y="17742"/>
                  <a:pt x="18085" y="17744"/>
                </a:cubicBezTo>
                <a:cubicBezTo>
                  <a:pt x="18073" y="17744"/>
                  <a:pt x="18062" y="17745"/>
                  <a:pt x="18050" y="17745"/>
                </a:cubicBezTo>
                <a:cubicBezTo>
                  <a:pt x="17755" y="17745"/>
                  <a:pt x="17650" y="17578"/>
                  <a:pt x="17650" y="17281"/>
                </a:cubicBezTo>
                <a:cubicBezTo>
                  <a:pt x="17656" y="16752"/>
                  <a:pt x="17650" y="16223"/>
                  <a:pt x="17650" y="15693"/>
                </a:cubicBezTo>
                <a:cubicBezTo>
                  <a:pt x="17650" y="13348"/>
                  <a:pt x="17650" y="11003"/>
                  <a:pt x="17650" y="8658"/>
                </a:cubicBezTo>
                <a:cubicBezTo>
                  <a:pt x="17650" y="7887"/>
                  <a:pt x="17636" y="7887"/>
                  <a:pt x="16852" y="7881"/>
                </a:cubicBezTo>
                <a:lnTo>
                  <a:pt x="1106" y="7881"/>
                </a:lnTo>
                <a:cubicBezTo>
                  <a:pt x="945" y="7881"/>
                  <a:pt x="809" y="7879"/>
                  <a:pt x="694" y="7879"/>
                </a:cubicBezTo>
                <a:cubicBezTo>
                  <a:pt x="1" y="7879"/>
                  <a:pt x="74" y="7948"/>
                  <a:pt x="74" y="8919"/>
                </a:cubicBezTo>
                <a:lnTo>
                  <a:pt x="74" y="88547"/>
                </a:lnTo>
                <a:cubicBezTo>
                  <a:pt x="74" y="88748"/>
                  <a:pt x="81" y="88943"/>
                  <a:pt x="74" y="89137"/>
                </a:cubicBezTo>
                <a:cubicBezTo>
                  <a:pt x="61" y="89445"/>
                  <a:pt x="196" y="89593"/>
                  <a:pt x="503" y="89593"/>
                </a:cubicBezTo>
                <a:cubicBezTo>
                  <a:pt x="510" y="89593"/>
                  <a:pt x="516" y="89593"/>
                  <a:pt x="523" y="89593"/>
                </a:cubicBezTo>
                <a:cubicBezTo>
                  <a:pt x="588" y="89588"/>
                  <a:pt x="653" y="89587"/>
                  <a:pt x="718" y="89587"/>
                </a:cubicBezTo>
                <a:cubicBezTo>
                  <a:pt x="847" y="89587"/>
                  <a:pt x="977" y="89593"/>
                  <a:pt x="1106" y="89593"/>
                </a:cubicBezTo>
                <a:cubicBezTo>
                  <a:pt x="3076" y="89589"/>
                  <a:pt x="5045" y="89588"/>
                  <a:pt x="7013" y="89588"/>
                </a:cubicBezTo>
                <a:cubicBezTo>
                  <a:pt x="8981" y="89588"/>
                  <a:pt x="10949" y="89589"/>
                  <a:pt x="12919" y="89593"/>
                </a:cubicBezTo>
                <a:cubicBezTo>
                  <a:pt x="13073" y="89593"/>
                  <a:pt x="13231" y="89576"/>
                  <a:pt x="13387" y="89576"/>
                </a:cubicBezTo>
                <a:cubicBezTo>
                  <a:pt x="13591" y="89576"/>
                  <a:pt x="13792" y="89604"/>
                  <a:pt x="13978" y="89733"/>
                </a:cubicBezTo>
                <a:cubicBezTo>
                  <a:pt x="15512" y="89539"/>
                  <a:pt x="17060" y="89606"/>
                  <a:pt x="18601" y="89452"/>
                </a:cubicBezTo>
                <a:cubicBezTo>
                  <a:pt x="19131" y="89452"/>
                  <a:pt x="19660" y="89445"/>
                  <a:pt x="20189" y="89445"/>
                </a:cubicBezTo>
                <a:lnTo>
                  <a:pt x="56686" y="89445"/>
                </a:lnTo>
                <a:cubicBezTo>
                  <a:pt x="57618" y="89445"/>
                  <a:pt x="57618" y="89439"/>
                  <a:pt x="57678" y="88514"/>
                </a:cubicBezTo>
                <a:cubicBezTo>
                  <a:pt x="57678" y="88480"/>
                  <a:pt x="57732" y="88447"/>
                  <a:pt x="57805" y="88353"/>
                </a:cubicBezTo>
                <a:cubicBezTo>
                  <a:pt x="58207" y="89392"/>
                  <a:pt x="58623" y="90383"/>
                  <a:pt x="59159" y="91321"/>
                </a:cubicBezTo>
                <a:cubicBezTo>
                  <a:pt x="60311" y="93365"/>
                  <a:pt x="61866" y="95161"/>
                  <a:pt x="63715" y="96601"/>
                </a:cubicBezTo>
                <a:cubicBezTo>
                  <a:pt x="65987" y="98377"/>
                  <a:pt x="68667" y="99563"/>
                  <a:pt x="71508" y="100059"/>
                </a:cubicBezTo>
                <a:cubicBezTo>
                  <a:pt x="72510" y="100235"/>
                  <a:pt x="73513" y="100314"/>
                  <a:pt x="74519" y="100314"/>
                </a:cubicBezTo>
                <a:cubicBezTo>
                  <a:pt x="75315" y="100314"/>
                  <a:pt x="76113" y="100265"/>
                  <a:pt x="76915" y="100173"/>
                </a:cubicBezTo>
                <a:cubicBezTo>
                  <a:pt x="77388" y="100117"/>
                  <a:pt x="77857" y="99933"/>
                  <a:pt x="78343" y="99933"/>
                </a:cubicBezTo>
                <a:cubicBezTo>
                  <a:pt x="78493" y="99933"/>
                  <a:pt x="78643" y="99951"/>
                  <a:pt x="78796" y="99994"/>
                </a:cubicBezTo>
                <a:lnTo>
                  <a:pt x="78796" y="99994"/>
                </a:lnTo>
                <a:cubicBezTo>
                  <a:pt x="78879" y="99820"/>
                  <a:pt x="78994" y="99772"/>
                  <a:pt x="79120" y="99772"/>
                </a:cubicBezTo>
                <a:cubicBezTo>
                  <a:pt x="79231" y="99772"/>
                  <a:pt x="79351" y="99809"/>
                  <a:pt x="79464" y="99830"/>
                </a:cubicBezTo>
                <a:lnTo>
                  <a:pt x="79464" y="99830"/>
                </a:lnTo>
                <a:cubicBezTo>
                  <a:pt x="79547" y="99649"/>
                  <a:pt x="79662" y="99596"/>
                  <a:pt x="79790" y="99596"/>
                </a:cubicBezTo>
                <a:cubicBezTo>
                  <a:pt x="79898" y="99596"/>
                  <a:pt x="80016" y="99634"/>
                  <a:pt x="80131" y="99662"/>
                </a:cubicBezTo>
                <a:lnTo>
                  <a:pt x="80131" y="99662"/>
                </a:lnTo>
                <a:cubicBezTo>
                  <a:pt x="80137" y="99443"/>
                  <a:pt x="80330" y="99447"/>
                  <a:pt x="80473" y="99389"/>
                </a:cubicBezTo>
                <a:cubicBezTo>
                  <a:pt x="82624" y="98518"/>
                  <a:pt x="84627" y="97399"/>
                  <a:pt x="86383" y="95844"/>
                </a:cubicBezTo>
                <a:cubicBezTo>
                  <a:pt x="88125" y="94310"/>
                  <a:pt x="89545" y="92447"/>
                  <a:pt x="90557" y="90357"/>
                </a:cubicBezTo>
                <a:cubicBezTo>
                  <a:pt x="92145" y="87100"/>
                  <a:pt x="92661" y="83649"/>
                  <a:pt x="92172" y="80038"/>
                </a:cubicBezTo>
                <a:cubicBezTo>
                  <a:pt x="91696" y="76540"/>
                  <a:pt x="90289" y="73471"/>
                  <a:pt x="87984" y="70825"/>
                </a:cubicBezTo>
                <a:cubicBezTo>
                  <a:pt x="85478" y="67950"/>
                  <a:pt x="82349" y="66054"/>
                  <a:pt x="78617" y="65190"/>
                </a:cubicBezTo>
                <a:cubicBezTo>
                  <a:pt x="78349" y="65123"/>
                  <a:pt x="78054" y="65116"/>
                  <a:pt x="77920" y="64814"/>
                </a:cubicBezTo>
                <a:cubicBezTo>
                  <a:pt x="76975" y="65022"/>
                  <a:pt x="76031" y="65250"/>
                  <a:pt x="75012" y="65277"/>
                </a:cubicBezTo>
                <a:cubicBezTo>
                  <a:pt x="75113" y="64908"/>
                  <a:pt x="75414" y="64868"/>
                  <a:pt x="75642" y="64741"/>
                </a:cubicBezTo>
                <a:cubicBezTo>
                  <a:pt x="76359" y="64332"/>
                  <a:pt x="76573" y="63789"/>
                  <a:pt x="76352" y="62985"/>
                </a:cubicBezTo>
                <a:cubicBezTo>
                  <a:pt x="76185" y="62396"/>
                  <a:pt x="75823" y="61947"/>
                  <a:pt x="75427" y="61504"/>
                </a:cubicBezTo>
                <a:cubicBezTo>
                  <a:pt x="74992" y="61015"/>
                  <a:pt x="75019" y="60921"/>
                  <a:pt x="75608" y="60600"/>
                </a:cubicBezTo>
                <a:cubicBezTo>
                  <a:pt x="76191" y="60278"/>
                  <a:pt x="76272" y="60124"/>
                  <a:pt x="76138" y="59454"/>
                </a:cubicBezTo>
                <a:cubicBezTo>
                  <a:pt x="76057" y="59019"/>
                  <a:pt x="75890" y="58596"/>
                  <a:pt x="75930" y="58141"/>
                </a:cubicBezTo>
                <a:cubicBezTo>
                  <a:pt x="75970" y="57578"/>
                  <a:pt x="76084" y="57364"/>
                  <a:pt x="76634" y="57283"/>
                </a:cubicBezTo>
                <a:cubicBezTo>
                  <a:pt x="77163" y="57209"/>
                  <a:pt x="77196" y="56921"/>
                  <a:pt x="77129" y="56519"/>
                </a:cubicBezTo>
                <a:cubicBezTo>
                  <a:pt x="77009" y="55809"/>
                  <a:pt x="76881" y="55099"/>
                  <a:pt x="76768" y="54442"/>
                </a:cubicBezTo>
                <a:cubicBezTo>
                  <a:pt x="76867" y="54297"/>
                  <a:pt x="76973" y="54266"/>
                  <a:pt x="77078" y="54266"/>
                </a:cubicBezTo>
                <a:cubicBezTo>
                  <a:pt x="77157" y="54266"/>
                  <a:pt x="77235" y="54284"/>
                  <a:pt x="77309" y="54284"/>
                </a:cubicBezTo>
                <a:cubicBezTo>
                  <a:pt x="77323" y="54284"/>
                  <a:pt x="77337" y="54283"/>
                  <a:pt x="77351" y="54281"/>
                </a:cubicBezTo>
                <a:cubicBezTo>
                  <a:pt x="78081" y="54194"/>
                  <a:pt x="78469" y="53719"/>
                  <a:pt x="78302" y="53015"/>
                </a:cubicBezTo>
                <a:cubicBezTo>
                  <a:pt x="78208" y="52600"/>
                  <a:pt x="78054" y="52204"/>
                  <a:pt x="78362" y="51822"/>
                </a:cubicBezTo>
                <a:cubicBezTo>
                  <a:pt x="78764" y="51320"/>
                  <a:pt x="79186" y="50817"/>
                  <a:pt x="79830" y="50623"/>
                </a:cubicBezTo>
                <a:cubicBezTo>
                  <a:pt x="79986" y="50576"/>
                  <a:pt x="80152" y="50544"/>
                  <a:pt x="80314" y="50544"/>
                </a:cubicBezTo>
                <a:cubicBezTo>
                  <a:pt x="80547" y="50544"/>
                  <a:pt x="80769" y="50611"/>
                  <a:pt x="80935" y="50797"/>
                </a:cubicBezTo>
                <a:cubicBezTo>
                  <a:pt x="81200" y="51087"/>
                  <a:pt x="81480" y="51269"/>
                  <a:pt x="81856" y="51269"/>
                </a:cubicBezTo>
                <a:cubicBezTo>
                  <a:pt x="81974" y="51269"/>
                  <a:pt x="82102" y="51251"/>
                  <a:pt x="82242" y="51213"/>
                </a:cubicBezTo>
                <a:lnTo>
                  <a:pt x="82242" y="51213"/>
                </a:lnTo>
                <a:cubicBezTo>
                  <a:pt x="81465" y="52318"/>
                  <a:pt x="80473" y="53223"/>
                  <a:pt x="81103" y="54636"/>
                </a:cubicBezTo>
                <a:cubicBezTo>
                  <a:pt x="81069" y="54690"/>
                  <a:pt x="81049" y="54757"/>
                  <a:pt x="81009" y="54770"/>
                </a:cubicBezTo>
                <a:cubicBezTo>
                  <a:pt x="80057" y="55106"/>
                  <a:pt x="79930" y="55226"/>
                  <a:pt x="80151" y="56211"/>
                </a:cubicBezTo>
                <a:cubicBezTo>
                  <a:pt x="80386" y="57230"/>
                  <a:pt x="80232" y="58087"/>
                  <a:pt x="79501" y="58831"/>
                </a:cubicBezTo>
                <a:cubicBezTo>
                  <a:pt x="79387" y="58952"/>
                  <a:pt x="79294" y="59099"/>
                  <a:pt x="79227" y="59246"/>
                </a:cubicBezTo>
                <a:cubicBezTo>
                  <a:pt x="78939" y="59796"/>
                  <a:pt x="79019" y="60171"/>
                  <a:pt x="79495" y="60573"/>
                </a:cubicBezTo>
                <a:cubicBezTo>
                  <a:pt x="79622" y="60680"/>
                  <a:pt x="79769" y="60767"/>
                  <a:pt x="79897" y="60868"/>
                </a:cubicBezTo>
                <a:cubicBezTo>
                  <a:pt x="80359" y="61243"/>
                  <a:pt x="80506" y="61692"/>
                  <a:pt x="80319" y="62282"/>
                </a:cubicBezTo>
                <a:cubicBezTo>
                  <a:pt x="80158" y="62778"/>
                  <a:pt x="79843" y="63247"/>
                  <a:pt x="80024" y="63816"/>
                </a:cubicBezTo>
                <a:cubicBezTo>
                  <a:pt x="80520" y="63615"/>
                  <a:pt x="80935" y="63293"/>
                  <a:pt x="81351" y="62965"/>
                </a:cubicBezTo>
                <a:cubicBezTo>
                  <a:pt x="82711" y="61893"/>
                  <a:pt x="83837" y="60573"/>
                  <a:pt x="85083" y="59380"/>
                </a:cubicBezTo>
                <a:cubicBezTo>
                  <a:pt x="85203" y="59266"/>
                  <a:pt x="85304" y="59132"/>
                  <a:pt x="85317" y="58952"/>
                </a:cubicBezTo>
                <a:cubicBezTo>
                  <a:pt x="85056" y="58630"/>
                  <a:pt x="84587" y="58536"/>
                  <a:pt x="84393" y="58134"/>
                </a:cubicBezTo>
                <a:cubicBezTo>
                  <a:pt x="84393" y="57926"/>
                  <a:pt x="84587" y="57879"/>
                  <a:pt x="84694" y="57759"/>
                </a:cubicBezTo>
                <a:cubicBezTo>
                  <a:pt x="85224" y="57163"/>
                  <a:pt x="85317" y="56627"/>
                  <a:pt x="84795" y="56037"/>
                </a:cubicBezTo>
                <a:cubicBezTo>
                  <a:pt x="84118" y="55286"/>
                  <a:pt x="84051" y="54523"/>
                  <a:pt x="84426" y="53652"/>
                </a:cubicBezTo>
                <a:cubicBezTo>
                  <a:pt x="84641" y="53149"/>
                  <a:pt x="84366" y="52653"/>
                  <a:pt x="84419" y="52177"/>
                </a:cubicBezTo>
                <a:cubicBezTo>
                  <a:pt x="84473" y="51695"/>
                  <a:pt x="85090" y="51494"/>
                  <a:pt x="85136" y="50978"/>
                </a:cubicBezTo>
                <a:cubicBezTo>
                  <a:pt x="85170" y="50616"/>
                  <a:pt x="85190" y="50254"/>
                  <a:pt x="85190" y="49893"/>
                </a:cubicBezTo>
                <a:cubicBezTo>
                  <a:pt x="85197" y="49223"/>
                  <a:pt x="85337" y="48619"/>
                  <a:pt x="85961" y="48238"/>
                </a:cubicBezTo>
                <a:cubicBezTo>
                  <a:pt x="86336" y="48016"/>
                  <a:pt x="86309" y="47648"/>
                  <a:pt x="86336" y="47279"/>
                </a:cubicBezTo>
                <a:cubicBezTo>
                  <a:pt x="86373" y="46671"/>
                  <a:pt x="86485" y="46461"/>
                  <a:pt x="86934" y="46461"/>
                </a:cubicBezTo>
                <a:cubicBezTo>
                  <a:pt x="87044" y="46461"/>
                  <a:pt x="87174" y="46473"/>
                  <a:pt x="87327" y="46495"/>
                </a:cubicBezTo>
                <a:cubicBezTo>
                  <a:pt x="87372" y="46502"/>
                  <a:pt x="87413" y="46505"/>
                  <a:pt x="87451" y="46505"/>
                </a:cubicBezTo>
                <a:cubicBezTo>
                  <a:pt x="87773" y="46505"/>
                  <a:pt x="87895" y="46290"/>
                  <a:pt x="87991" y="46026"/>
                </a:cubicBezTo>
                <a:cubicBezTo>
                  <a:pt x="88098" y="45711"/>
                  <a:pt x="88132" y="45370"/>
                  <a:pt x="88312" y="45082"/>
                </a:cubicBezTo>
                <a:cubicBezTo>
                  <a:pt x="88437" y="44886"/>
                  <a:pt x="88561" y="44787"/>
                  <a:pt x="88701" y="44787"/>
                </a:cubicBezTo>
                <a:cubicBezTo>
                  <a:pt x="88809" y="44787"/>
                  <a:pt x="88928" y="44847"/>
                  <a:pt x="89063" y="44968"/>
                </a:cubicBezTo>
                <a:cubicBezTo>
                  <a:pt x="89291" y="45175"/>
                  <a:pt x="89492" y="45410"/>
                  <a:pt x="89653" y="45665"/>
                </a:cubicBezTo>
                <a:cubicBezTo>
                  <a:pt x="90028" y="46254"/>
                  <a:pt x="89947" y="46851"/>
                  <a:pt x="89351" y="47172"/>
                </a:cubicBezTo>
                <a:cubicBezTo>
                  <a:pt x="88567" y="47601"/>
                  <a:pt x="88400" y="48150"/>
                  <a:pt x="88594" y="48975"/>
                </a:cubicBezTo>
                <a:cubicBezTo>
                  <a:pt x="88828" y="49946"/>
                  <a:pt x="88681" y="50174"/>
                  <a:pt x="87776" y="50703"/>
                </a:cubicBezTo>
                <a:cubicBezTo>
                  <a:pt x="87502" y="50857"/>
                  <a:pt x="87334" y="51139"/>
                  <a:pt x="87334" y="51454"/>
                </a:cubicBezTo>
                <a:cubicBezTo>
                  <a:pt x="87321" y="51702"/>
                  <a:pt x="87354" y="51956"/>
                  <a:pt x="87428" y="52198"/>
                </a:cubicBezTo>
                <a:cubicBezTo>
                  <a:pt x="87622" y="52894"/>
                  <a:pt x="87589" y="53564"/>
                  <a:pt x="87167" y="54194"/>
                </a:cubicBezTo>
                <a:cubicBezTo>
                  <a:pt x="86852" y="54663"/>
                  <a:pt x="86771" y="55260"/>
                  <a:pt x="86952" y="55796"/>
                </a:cubicBezTo>
                <a:cubicBezTo>
                  <a:pt x="87086" y="56218"/>
                  <a:pt x="87113" y="56667"/>
                  <a:pt x="87314" y="57075"/>
                </a:cubicBezTo>
                <a:cubicBezTo>
                  <a:pt x="87388" y="57035"/>
                  <a:pt x="87455" y="56988"/>
                  <a:pt x="87522" y="56935"/>
                </a:cubicBezTo>
                <a:cubicBezTo>
                  <a:pt x="89143" y="55320"/>
                  <a:pt x="90758" y="53705"/>
                  <a:pt x="92380" y="52084"/>
                </a:cubicBezTo>
                <a:cubicBezTo>
                  <a:pt x="92534" y="51929"/>
                  <a:pt x="92701" y="51775"/>
                  <a:pt x="92701" y="51521"/>
                </a:cubicBezTo>
                <a:cubicBezTo>
                  <a:pt x="92654" y="51099"/>
                  <a:pt x="92755" y="50697"/>
                  <a:pt x="92896" y="50295"/>
                </a:cubicBezTo>
                <a:cubicBezTo>
                  <a:pt x="93030" y="49926"/>
                  <a:pt x="92922" y="49685"/>
                  <a:pt x="92500" y="49537"/>
                </a:cubicBezTo>
                <a:cubicBezTo>
                  <a:pt x="91783" y="49283"/>
                  <a:pt x="91649" y="49095"/>
                  <a:pt x="91750" y="48365"/>
                </a:cubicBezTo>
                <a:cubicBezTo>
                  <a:pt x="91850" y="47628"/>
                  <a:pt x="91689" y="47005"/>
                  <a:pt x="91321" y="46375"/>
                </a:cubicBezTo>
                <a:cubicBezTo>
                  <a:pt x="90792" y="45484"/>
                  <a:pt x="90664" y="44700"/>
                  <a:pt x="90765" y="43561"/>
                </a:cubicBezTo>
                <a:cubicBezTo>
                  <a:pt x="90813" y="43506"/>
                  <a:pt x="90860" y="43487"/>
                  <a:pt x="90907" y="43487"/>
                </a:cubicBezTo>
                <a:cubicBezTo>
                  <a:pt x="91011" y="43487"/>
                  <a:pt x="91112" y="43580"/>
                  <a:pt x="91214" y="43594"/>
                </a:cubicBezTo>
                <a:cubicBezTo>
                  <a:pt x="91267" y="43601"/>
                  <a:pt x="91319" y="43605"/>
                  <a:pt x="91369" y="43605"/>
                </a:cubicBezTo>
                <a:cubicBezTo>
                  <a:pt x="91894" y="43605"/>
                  <a:pt x="92207" y="43230"/>
                  <a:pt x="92011" y="42710"/>
                </a:cubicBezTo>
                <a:cubicBezTo>
                  <a:pt x="91823" y="42200"/>
                  <a:pt x="91555" y="41752"/>
                  <a:pt x="91991" y="41236"/>
                </a:cubicBezTo>
                <a:cubicBezTo>
                  <a:pt x="92125" y="41075"/>
                  <a:pt x="91978" y="40860"/>
                  <a:pt x="91850" y="40713"/>
                </a:cubicBezTo>
                <a:cubicBezTo>
                  <a:pt x="91716" y="40566"/>
                  <a:pt x="91589" y="40418"/>
                  <a:pt x="91542" y="40224"/>
                </a:cubicBezTo>
                <a:cubicBezTo>
                  <a:pt x="91461" y="39896"/>
                  <a:pt x="91579" y="39662"/>
                  <a:pt x="91851" y="39662"/>
                </a:cubicBezTo>
                <a:cubicBezTo>
                  <a:pt x="91896" y="39662"/>
                  <a:pt x="91945" y="39668"/>
                  <a:pt x="91998" y="39681"/>
                </a:cubicBezTo>
                <a:cubicBezTo>
                  <a:pt x="92093" y="39706"/>
                  <a:pt x="92179" y="39718"/>
                  <a:pt x="92255" y="39718"/>
                </a:cubicBezTo>
                <a:cubicBezTo>
                  <a:pt x="92589" y="39718"/>
                  <a:pt x="92750" y="39492"/>
                  <a:pt x="92875" y="39165"/>
                </a:cubicBezTo>
                <a:cubicBezTo>
                  <a:pt x="93013" y="38785"/>
                  <a:pt x="93254" y="38538"/>
                  <a:pt x="93660" y="38538"/>
                </a:cubicBezTo>
                <a:cubicBezTo>
                  <a:pt x="93690" y="38538"/>
                  <a:pt x="93721" y="38539"/>
                  <a:pt x="93753" y="38542"/>
                </a:cubicBezTo>
                <a:cubicBezTo>
                  <a:pt x="94169" y="38575"/>
                  <a:pt x="94423" y="38850"/>
                  <a:pt x="94551" y="39380"/>
                </a:cubicBezTo>
                <a:cubicBezTo>
                  <a:pt x="94678" y="39909"/>
                  <a:pt x="94591" y="40411"/>
                  <a:pt x="94229" y="40787"/>
                </a:cubicBezTo>
                <a:cubicBezTo>
                  <a:pt x="93887" y="41135"/>
                  <a:pt x="93941" y="41390"/>
                  <a:pt x="94236" y="41698"/>
                </a:cubicBezTo>
                <a:cubicBezTo>
                  <a:pt x="94323" y="41805"/>
                  <a:pt x="94410" y="41919"/>
                  <a:pt x="94484" y="42033"/>
                </a:cubicBezTo>
                <a:cubicBezTo>
                  <a:pt x="94752" y="42368"/>
                  <a:pt x="94718" y="42696"/>
                  <a:pt x="94470" y="43025"/>
                </a:cubicBezTo>
                <a:cubicBezTo>
                  <a:pt x="94135" y="43467"/>
                  <a:pt x="93807" y="43922"/>
                  <a:pt x="93465" y="44358"/>
                </a:cubicBezTo>
                <a:cubicBezTo>
                  <a:pt x="93271" y="44606"/>
                  <a:pt x="93271" y="44807"/>
                  <a:pt x="93532" y="44995"/>
                </a:cubicBezTo>
                <a:cubicBezTo>
                  <a:pt x="94329" y="45564"/>
                  <a:pt x="94544" y="46335"/>
                  <a:pt x="94363" y="47273"/>
                </a:cubicBezTo>
                <a:cubicBezTo>
                  <a:pt x="94215" y="48043"/>
                  <a:pt x="94597" y="48606"/>
                  <a:pt x="95180" y="49062"/>
                </a:cubicBezTo>
                <a:cubicBezTo>
                  <a:pt x="95185" y="49062"/>
                  <a:pt x="95190" y="49062"/>
                  <a:pt x="95194" y="49062"/>
                </a:cubicBezTo>
                <a:cubicBezTo>
                  <a:pt x="95434" y="49062"/>
                  <a:pt x="95579" y="48891"/>
                  <a:pt x="95730" y="48740"/>
                </a:cubicBezTo>
                <a:cubicBezTo>
                  <a:pt x="96862" y="47608"/>
                  <a:pt x="97995" y="46475"/>
                  <a:pt x="99120" y="45343"/>
                </a:cubicBezTo>
                <a:cubicBezTo>
                  <a:pt x="99254" y="45209"/>
                  <a:pt x="99422" y="45088"/>
                  <a:pt x="99402" y="44861"/>
                </a:cubicBezTo>
                <a:cubicBezTo>
                  <a:pt x="99241" y="44157"/>
                  <a:pt x="99194" y="43427"/>
                  <a:pt x="99254" y="42710"/>
                </a:cubicBezTo>
                <a:cubicBezTo>
                  <a:pt x="99294" y="42348"/>
                  <a:pt x="99248" y="42154"/>
                  <a:pt x="98799" y="42133"/>
                </a:cubicBezTo>
                <a:cubicBezTo>
                  <a:pt x="97345" y="42073"/>
                  <a:pt x="96306" y="40813"/>
                  <a:pt x="96628" y="39098"/>
                </a:cubicBezTo>
                <a:cubicBezTo>
                  <a:pt x="96721" y="38616"/>
                  <a:pt x="96795" y="38274"/>
                  <a:pt x="96333" y="37879"/>
                </a:cubicBezTo>
                <a:cubicBezTo>
                  <a:pt x="95871" y="37477"/>
                  <a:pt x="95951" y="36860"/>
                  <a:pt x="96132" y="36304"/>
                </a:cubicBezTo>
                <a:cubicBezTo>
                  <a:pt x="96226" y="36070"/>
                  <a:pt x="96340" y="35848"/>
                  <a:pt x="96487" y="35647"/>
                </a:cubicBezTo>
                <a:cubicBezTo>
                  <a:pt x="96822" y="35158"/>
                  <a:pt x="96989" y="34575"/>
                  <a:pt x="96956" y="33986"/>
                </a:cubicBezTo>
                <a:cubicBezTo>
                  <a:pt x="96956" y="33738"/>
                  <a:pt x="96983" y="33483"/>
                  <a:pt x="97036" y="33242"/>
                </a:cubicBezTo>
                <a:cubicBezTo>
                  <a:pt x="97070" y="33061"/>
                  <a:pt x="97036" y="32920"/>
                  <a:pt x="96882" y="32806"/>
                </a:cubicBezTo>
                <a:cubicBezTo>
                  <a:pt x="96058" y="32197"/>
                  <a:pt x="95790" y="31372"/>
                  <a:pt x="95911" y="30381"/>
                </a:cubicBezTo>
                <a:cubicBezTo>
                  <a:pt x="95965" y="29930"/>
                  <a:pt x="95821" y="29745"/>
                  <a:pt x="95428" y="29745"/>
                </a:cubicBezTo>
                <a:cubicBezTo>
                  <a:pt x="95388" y="29745"/>
                  <a:pt x="95346" y="29747"/>
                  <a:pt x="95301" y="29751"/>
                </a:cubicBezTo>
                <a:cubicBezTo>
                  <a:pt x="94591" y="29811"/>
                  <a:pt x="94128" y="30233"/>
                  <a:pt x="93847" y="30857"/>
                </a:cubicBezTo>
                <a:cubicBezTo>
                  <a:pt x="93633" y="31339"/>
                  <a:pt x="93458" y="31842"/>
                  <a:pt x="93251" y="32331"/>
                </a:cubicBezTo>
                <a:cubicBezTo>
                  <a:pt x="93143" y="32579"/>
                  <a:pt x="93063" y="32860"/>
                  <a:pt x="92741" y="33021"/>
                </a:cubicBezTo>
                <a:cubicBezTo>
                  <a:pt x="92266" y="32364"/>
                  <a:pt x="92225" y="31520"/>
                  <a:pt x="91817" y="30783"/>
                </a:cubicBezTo>
                <a:cubicBezTo>
                  <a:pt x="91314" y="30997"/>
                  <a:pt x="90993" y="31433"/>
                  <a:pt x="90557" y="31714"/>
                </a:cubicBezTo>
                <a:cubicBezTo>
                  <a:pt x="90410" y="31808"/>
                  <a:pt x="90288" y="31862"/>
                  <a:pt x="90173" y="31862"/>
                </a:cubicBezTo>
                <a:cubicBezTo>
                  <a:pt x="90041" y="31862"/>
                  <a:pt x="89919" y="31791"/>
                  <a:pt x="89780" y="31627"/>
                </a:cubicBezTo>
                <a:cubicBezTo>
                  <a:pt x="89284" y="31031"/>
                  <a:pt x="88862" y="30367"/>
                  <a:pt x="88527" y="29664"/>
                </a:cubicBezTo>
                <a:cubicBezTo>
                  <a:pt x="88386" y="29382"/>
                  <a:pt x="88426" y="29128"/>
                  <a:pt x="88554" y="28860"/>
                </a:cubicBezTo>
                <a:cubicBezTo>
                  <a:pt x="88864" y="28233"/>
                  <a:pt x="89567" y="27846"/>
                  <a:pt x="90262" y="27846"/>
                </a:cubicBezTo>
                <a:cubicBezTo>
                  <a:pt x="90510" y="27846"/>
                  <a:pt x="90758" y="27896"/>
                  <a:pt x="90986" y="28002"/>
                </a:cubicBezTo>
                <a:cubicBezTo>
                  <a:pt x="91187" y="28089"/>
                  <a:pt x="91375" y="28223"/>
                  <a:pt x="91576" y="28310"/>
                </a:cubicBezTo>
                <a:cubicBezTo>
                  <a:pt x="91748" y="28387"/>
                  <a:pt x="91904" y="28425"/>
                  <a:pt x="92042" y="28425"/>
                </a:cubicBezTo>
                <a:cubicBezTo>
                  <a:pt x="92376" y="28425"/>
                  <a:pt x="92602" y="28202"/>
                  <a:pt x="92688" y="27761"/>
                </a:cubicBezTo>
                <a:cubicBezTo>
                  <a:pt x="92748" y="27406"/>
                  <a:pt x="92762" y="27037"/>
                  <a:pt x="92728" y="26682"/>
                </a:cubicBezTo>
                <a:cubicBezTo>
                  <a:pt x="92718" y="26405"/>
                  <a:pt x="92802" y="26291"/>
                  <a:pt x="92978" y="26291"/>
                </a:cubicBezTo>
                <a:cubicBezTo>
                  <a:pt x="93037" y="26291"/>
                  <a:pt x="93105" y="26304"/>
                  <a:pt x="93184" y="26327"/>
                </a:cubicBezTo>
                <a:cubicBezTo>
                  <a:pt x="93612" y="26454"/>
                  <a:pt x="94021" y="26595"/>
                  <a:pt x="94463" y="26716"/>
                </a:cubicBezTo>
                <a:cubicBezTo>
                  <a:pt x="94590" y="26750"/>
                  <a:pt x="94687" y="26770"/>
                  <a:pt x="94763" y="26770"/>
                </a:cubicBezTo>
                <a:cubicBezTo>
                  <a:pt x="94955" y="26770"/>
                  <a:pt x="95016" y="26646"/>
                  <a:pt x="95073" y="26320"/>
                </a:cubicBezTo>
                <a:cubicBezTo>
                  <a:pt x="95127" y="26046"/>
                  <a:pt x="95133" y="25764"/>
                  <a:pt x="95200" y="25489"/>
                </a:cubicBezTo>
                <a:cubicBezTo>
                  <a:pt x="95328" y="24947"/>
                  <a:pt x="95698" y="24637"/>
                  <a:pt x="96190" y="24637"/>
                </a:cubicBezTo>
                <a:cubicBezTo>
                  <a:pt x="96293" y="24637"/>
                  <a:pt x="96401" y="24651"/>
                  <a:pt x="96514" y="24679"/>
                </a:cubicBezTo>
                <a:cubicBezTo>
                  <a:pt x="97010" y="24799"/>
                  <a:pt x="97425" y="25134"/>
                  <a:pt x="97660" y="25590"/>
                </a:cubicBezTo>
                <a:cubicBezTo>
                  <a:pt x="97887" y="26005"/>
                  <a:pt x="98082" y="26448"/>
                  <a:pt x="98269" y="26870"/>
                </a:cubicBezTo>
                <a:cubicBezTo>
                  <a:pt x="98425" y="27239"/>
                  <a:pt x="98635" y="27494"/>
                  <a:pt x="99019" y="27494"/>
                </a:cubicBezTo>
                <a:cubicBezTo>
                  <a:pt x="99082" y="27494"/>
                  <a:pt x="99149" y="27487"/>
                  <a:pt x="99221" y="27473"/>
                </a:cubicBezTo>
                <a:cubicBezTo>
                  <a:pt x="99280" y="27463"/>
                  <a:pt x="99341" y="27460"/>
                  <a:pt x="99403" y="27460"/>
                </a:cubicBezTo>
                <a:cubicBezTo>
                  <a:pt x="99471" y="27460"/>
                  <a:pt x="99540" y="27463"/>
                  <a:pt x="99609" y="27463"/>
                </a:cubicBezTo>
                <a:cubicBezTo>
                  <a:pt x="99647" y="27463"/>
                  <a:pt x="99685" y="27462"/>
                  <a:pt x="99723" y="27459"/>
                </a:cubicBezTo>
                <a:cubicBezTo>
                  <a:pt x="99746" y="27458"/>
                  <a:pt x="99767" y="27457"/>
                  <a:pt x="99788" y="27457"/>
                </a:cubicBezTo>
                <a:cubicBezTo>
                  <a:pt x="100061" y="27457"/>
                  <a:pt x="100167" y="27621"/>
                  <a:pt x="100192" y="27902"/>
                </a:cubicBezTo>
                <a:cubicBezTo>
                  <a:pt x="100212" y="28170"/>
                  <a:pt x="100112" y="28485"/>
                  <a:pt x="100400" y="28672"/>
                </a:cubicBezTo>
                <a:cubicBezTo>
                  <a:pt x="100748" y="28900"/>
                  <a:pt x="101137" y="29061"/>
                  <a:pt x="101546" y="29155"/>
                </a:cubicBezTo>
                <a:cubicBezTo>
                  <a:pt x="101576" y="29161"/>
                  <a:pt x="101605" y="29163"/>
                  <a:pt x="101632" y="29163"/>
                </a:cubicBezTo>
                <a:cubicBezTo>
                  <a:pt x="101848" y="29163"/>
                  <a:pt x="101955" y="28986"/>
                  <a:pt x="102068" y="28820"/>
                </a:cubicBezTo>
                <a:cubicBezTo>
                  <a:pt x="102537" y="28096"/>
                  <a:pt x="102866" y="27285"/>
                  <a:pt x="103047" y="26434"/>
                </a:cubicBezTo>
                <a:cubicBezTo>
                  <a:pt x="103080" y="26280"/>
                  <a:pt x="103047" y="26099"/>
                  <a:pt x="103207" y="25985"/>
                </a:cubicBezTo>
                <a:cubicBezTo>
                  <a:pt x="103643" y="26177"/>
                  <a:pt x="103920" y="26283"/>
                  <a:pt x="104149" y="26283"/>
                </a:cubicBezTo>
                <a:cubicBezTo>
                  <a:pt x="104467" y="26283"/>
                  <a:pt x="104695" y="26080"/>
                  <a:pt x="105130" y="25617"/>
                </a:cubicBezTo>
                <a:cubicBezTo>
                  <a:pt x="105325" y="25630"/>
                  <a:pt x="105399" y="25798"/>
                  <a:pt x="105499" y="25925"/>
                </a:cubicBezTo>
                <a:cubicBezTo>
                  <a:pt x="105871" y="26381"/>
                  <a:pt x="106319" y="26660"/>
                  <a:pt x="106895" y="26660"/>
                </a:cubicBezTo>
                <a:cubicBezTo>
                  <a:pt x="106962" y="26660"/>
                  <a:pt x="107030" y="26656"/>
                  <a:pt x="107100" y="26649"/>
                </a:cubicBezTo>
                <a:cubicBezTo>
                  <a:pt x="107168" y="26641"/>
                  <a:pt x="107234" y="26638"/>
                  <a:pt x="107298" y="26638"/>
                </a:cubicBezTo>
                <a:cubicBezTo>
                  <a:pt x="107877" y="26638"/>
                  <a:pt x="108319" y="26930"/>
                  <a:pt x="108668" y="27413"/>
                </a:cubicBezTo>
                <a:cubicBezTo>
                  <a:pt x="108869" y="27681"/>
                  <a:pt x="109050" y="27975"/>
                  <a:pt x="109285" y="28203"/>
                </a:cubicBezTo>
                <a:cubicBezTo>
                  <a:pt x="109573" y="28482"/>
                  <a:pt x="109884" y="28725"/>
                  <a:pt x="110250" y="28725"/>
                </a:cubicBezTo>
                <a:cubicBezTo>
                  <a:pt x="110412" y="28725"/>
                  <a:pt x="110585" y="28678"/>
                  <a:pt x="110772" y="28565"/>
                </a:cubicBezTo>
                <a:cubicBezTo>
                  <a:pt x="110850" y="28518"/>
                  <a:pt x="110913" y="28498"/>
                  <a:pt x="110965" y="28498"/>
                </a:cubicBezTo>
                <a:cubicBezTo>
                  <a:pt x="111127" y="28498"/>
                  <a:pt x="111179" y="28691"/>
                  <a:pt x="111235" y="28833"/>
                </a:cubicBezTo>
                <a:cubicBezTo>
                  <a:pt x="111583" y="29744"/>
                  <a:pt x="111918" y="30662"/>
                  <a:pt x="112266" y="31574"/>
                </a:cubicBezTo>
                <a:cubicBezTo>
                  <a:pt x="112313" y="31701"/>
                  <a:pt x="112380" y="31821"/>
                  <a:pt x="112441" y="31942"/>
                </a:cubicBezTo>
                <a:cubicBezTo>
                  <a:pt x="113580" y="30970"/>
                  <a:pt x="114605" y="29878"/>
                  <a:pt x="115637" y="28793"/>
                </a:cubicBezTo>
                <a:cubicBezTo>
                  <a:pt x="115442" y="28371"/>
                  <a:pt x="115442" y="27922"/>
                  <a:pt x="115476" y="27480"/>
                </a:cubicBezTo>
                <a:cubicBezTo>
                  <a:pt x="115516" y="27037"/>
                  <a:pt x="115329" y="26803"/>
                  <a:pt x="114900" y="26716"/>
                </a:cubicBezTo>
                <a:cubicBezTo>
                  <a:pt x="114598" y="26655"/>
                  <a:pt x="114290" y="26622"/>
                  <a:pt x="113988" y="26615"/>
                </a:cubicBezTo>
                <a:cubicBezTo>
                  <a:pt x="113680" y="26615"/>
                  <a:pt x="113372" y="26608"/>
                  <a:pt x="113077" y="26515"/>
                </a:cubicBezTo>
                <a:cubicBezTo>
                  <a:pt x="112226" y="26247"/>
                  <a:pt x="111931" y="25684"/>
                  <a:pt x="112220" y="24833"/>
                </a:cubicBezTo>
                <a:cubicBezTo>
                  <a:pt x="112293" y="24618"/>
                  <a:pt x="112380" y="24417"/>
                  <a:pt x="112488" y="24223"/>
                </a:cubicBezTo>
                <a:cubicBezTo>
                  <a:pt x="112809" y="23593"/>
                  <a:pt x="112983" y="22984"/>
                  <a:pt x="112508" y="22340"/>
                </a:cubicBezTo>
                <a:cubicBezTo>
                  <a:pt x="112260" y="21992"/>
                  <a:pt x="112367" y="21657"/>
                  <a:pt x="112702" y="21389"/>
                </a:cubicBezTo>
                <a:cubicBezTo>
                  <a:pt x="112950" y="21201"/>
                  <a:pt x="113171" y="20993"/>
                  <a:pt x="113372" y="20759"/>
                </a:cubicBezTo>
                <a:cubicBezTo>
                  <a:pt x="113754" y="20290"/>
                  <a:pt x="113781" y="19834"/>
                  <a:pt x="113359" y="19419"/>
                </a:cubicBezTo>
                <a:cubicBezTo>
                  <a:pt x="113044" y="19104"/>
                  <a:pt x="113138" y="18923"/>
                  <a:pt x="113339" y="18648"/>
                </a:cubicBezTo>
                <a:cubicBezTo>
                  <a:pt x="113553" y="18347"/>
                  <a:pt x="113908" y="18079"/>
                  <a:pt x="113640" y="17630"/>
                </a:cubicBezTo>
                <a:cubicBezTo>
                  <a:pt x="113620" y="17590"/>
                  <a:pt x="113680" y="17469"/>
                  <a:pt x="113734" y="17415"/>
                </a:cubicBezTo>
                <a:cubicBezTo>
                  <a:pt x="114277" y="16893"/>
                  <a:pt x="114638" y="16243"/>
                  <a:pt x="114913" y="15573"/>
                </a:cubicBezTo>
                <a:cubicBezTo>
                  <a:pt x="115255" y="15620"/>
                  <a:pt x="115329" y="15868"/>
                  <a:pt x="115489" y="16008"/>
                </a:cubicBezTo>
                <a:cubicBezTo>
                  <a:pt x="115832" y="16310"/>
                  <a:pt x="116229" y="16541"/>
                  <a:pt x="116656" y="16541"/>
                </a:cubicBezTo>
                <a:cubicBezTo>
                  <a:pt x="116722" y="16541"/>
                  <a:pt x="116789" y="16536"/>
                  <a:pt x="116856" y="16524"/>
                </a:cubicBezTo>
                <a:cubicBezTo>
                  <a:pt x="116942" y="16510"/>
                  <a:pt x="117021" y="16503"/>
                  <a:pt x="117096" y="16503"/>
                </a:cubicBezTo>
                <a:cubicBezTo>
                  <a:pt x="117441" y="16503"/>
                  <a:pt x="117694" y="16647"/>
                  <a:pt x="117969" y="16873"/>
                </a:cubicBezTo>
                <a:cubicBezTo>
                  <a:pt x="118493" y="17298"/>
                  <a:pt x="119145" y="17527"/>
                  <a:pt x="119812" y="17527"/>
                </a:cubicBezTo>
                <a:cubicBezTo>
                  <a:pt x="119955" y="17527"/>
                  <a:pt x="120097" y="17517"/>
                  <a:pt x="120240" y="17496"/>
                </a:cubicBezTo>
                <a:cubicBezTo>
                  <a:pt x="120351" y="17484"/>
                  <a:pt x="120459" y="17477"/>
                  <a:pt x="120565" y="17477"/>
                </a:cubicBezTo>
                <a:cubicBezTo>
                  <a:pt x="120878" y="17477"/>
                  <a:pt x="121167" y="17536"/>
                  <a:pt x="121453" y="17697"/>
                </a:cubicBezTo>
                <a:cubicBezTo>
                  <a:pt x="121676" y="17826"/>
                  <a:pt x="121895" y="17892"/>
                  <a:pt x="122106" y="17892"/>
                </a:cubicBezTo>
                <a:cubicBezTo>
                  <a:pt x="122390" y="17892"/>
                  <a:pt x="122658" y="17772"/>
                  <a:pt x="122900" y="17523"/>
                </a:cubicBezTo>
                <a:cubicBezTo>
                  <a:pt x="123025" y="17392"/>
                  <a:pt x="123133" y="17339"/>
                  <a:pt x="123239" y="17339"/>
                </a:cubicBezTo>
                <a:cubicBezTo>
                  <a:pt x="123360" y="17339"/>
                  <a:pt x="123478" y="17409"/>
                  <a:pt x="123610" y="17509"/>
                </a:cubicBezTo>
                <a:cubicBezTo>
                  <a:pt x="124233" y="17978"/>
                  <a:pt x="124857" y="18441"/>
                  <a:pt x="125480" y="18903"/>
                </a:cubicBezTo>
                <a:cubicBezTo>
                  <a:pt x="125788" y="18762"/>
                  <a:pt x="125989" y="18514"/>
                  <a:pt x="126177" y="18246"/>
                </a:cubicBezTo>
                <a:cubicBezTo>
                  <a:pt x="125721" y="18199"/>
                  <a:pt x="125332" y="17918"/>
                  <a:pt x="125138" y="17503"/>
                </a:cubicBezTo>
                <a:cubicBezTo>
                  <a:pt x="124836" y="16873"/>
                  <a:pt x="124367" y="16524"/>
                  <a:pt x="123644" y="16491"/>
                </a:cubicBezTo>
                <a:cubicBezTo>
                  <a:pt x="123001" y="16457"/>
                  <a:pt x="122485" y="16142"/>
                  <a:pt x="122076" y="15640"/>
                </a:cubicBezTo>
                <a:cubicBezTo>
                  <a:pt x="121741" y="15224"/>
                  <a:pt x="121392" y="14836"/>
                  <a:pt x="120843" y="14682"/>
                </a:cubicBezTo>
                <a:cubicBezTo>
                  <a:pt x="120608" y="14621"/>
                  <a:pt x="120461" y="14454"/>
                  <a:pt x="120528" y="14179"/>
                </a:cubicBezTo>
                <a:cubicBezTo>
                  <a:pt x="120582" y="13958"/>
                  <a:pt x="120763" y="13878"/>
                  <a:pt x="120970" y="13878"/>
                </a:cubicBezTo>
                <a:cubicBezTo>
                  <a:pt x="121003" y="13878"/>
                  <a:pt x="121036" y="13879"/>
                  <a:pt x="121068" y="13879"/>
                </a:cubicBezTo>
                <a:cubicBezTo>
                  <a:pt x="121694" y="13879"/>
                  <a:pt x="122310" y="13741"/>
                  <a:pt x="122935" y="13741"/>
                </a:cubicBezTo>
                <a:cubicBezTo>
                  <a:pt x="123105" y="13741"/>
                  <a:pt x="123277" y="13751"/>
                  <a:pt x="123449" y="13777"/>
                </a:cubicBezTo>
                <a:cubicBezTo>
                  <a:pt x="123577" y="13851"/>
                  <a:pt x="123523" y="13965"/>
                  <a:pt x="123523" y="14072"/>
                </a:cubicBezTo>
                <a:cubicBezTo>
                  <a:pt x="123529" y="14598"/>
                  <a:pt x="123739" y="14855"/>
                  <a:pt x="124181" y="14855"/>
                </a:cubicBezTo>
                <a:cubicBezTo>
                  <a:pt x="124250" y="14855"/>
                  <a:pt x="124326" y="14849"/>
                  <a:pt x="124408" y="14836"/>
                </a:cubicBezTo>
                <a:cubicBezTo>
                  <a:pt x="124595" y="14802"/>
                  <a:pt x="124783" y="14735"/>
                  <a:pt x="124970" y="14688"/>
                </a:cubicBezTo>
                <a:cubicBezTo>
                  <a:pt x="125160" y="14639"/>
                  <a:pt x="125313" y="14611"/>
                  <a:pt x="125443" y="14611"/>
                </a:cubicBezTo>
                <a:cubicBezTo>
                  <a:pt x="125765" y="14611"/>
                  <a:pt x="125940" y="14784"/>
                  <a:pt x="126170" y="15224"/>
                </a:cubicBezTo>
                <a:cubicBezTo>
                  <a:pt x="126324" y="15519"/>
                  <a:pt x="126451" y="15841"/>
                  <a:pt x="126612" y="16122"/>
                </a:cubicBezTo>
                <a:cubicBezTo>
                  <a:pt x="126773" y="16410"/>
                  <a:pt x="126934" y="16719"/>
                  <a:pt x="127329" y="16739"/>
                </a:cubicBezTo>
                <a:cubicBezTo>
                  <a:pt x="127617" y="16631"/>
                  <a:pt x="127724" y="16370"/>
                  <a:pt x="127878" y="16149"/>
                </a:cubicBezTo>
                <a:cubicBezTo>
                  <a:pt x="128039" y="15935"/>
                  <a:pt x="128113" y="15640"/>
                  <a:pt x="128388" y="15519"/>
                </a:cubicBezTo>
                <a:cubicBezTo>
                  <a:pt x="128502" y="14869"/>
                  <a:pt x="128971" y="14327"/>
                  <a:pt x="128991" y="13576"/>
                </a:cubicBezTo>
                <a:cubicBezTo>
                  <a:pt x="127878" y="13576"/>
                  <a:pt x="126800" y="13529"/>
                  <a:pt x="125754" y="13214"/>
                </a:cubicBezTo>
                <a:cubicBezTo>
                  <a:pt x="124977" y="12986"/>
                  <a:pt x="124233" y="12665"/>
                  <a:pt x="123543" y="12249"/>
                </a:cubicBezTo>
                <a:cubicBezTo>
                  <a:pt x="123014" y="11934"/>
                  <a:pt x="122599" y="11546"/>
                  <a:pt x="122679" y="10856"/>
                </a:cubicBezTo>
                <a:cubicBezTo>
                  <a:pt x="122712" y="10561"/>
                  <a:pt x="122585" y="10373"/>
                  <a:pt x="122297" y="10300"/>
                </a:cubicBezTo>
                <a:cubicBezTo>
                  <a:pt x="121962" y="10206"/>
                  <a:pt x="121781" y="9965"/>
                  <a:pt x="121707" y="9650"/>
                </a:cubicBezTo>
                <a:cubicBezTo>
                  <a:pt x="121560" y="9000"/>
                  <a:pt x="121124" y="8598"/>
                  <a:pt x="120588" y="8263"/>
                </a:cubicBezTo>
                <a:cubicBezTo>
                  <a:pt x="120441" y="8176"/>
                  <a:pt x="120307" y="8082"/>
                  <a:pt x="120160" y="7995"/>
                </a:cubicBezTo>
                <a:cubicBezTo>
                  <a:pt x="119543" y="7626"/>
                  <a:pt x="119074" y="7137"/>
                  <a:pt x="118913" y="6407"/>
                </a:cubicBezTo>
                <a:cubicBezTo>
                  <a:pt x="118819" y="5984"/>
                  <a:pt x="118585" y="5723"/>
                  <a:pt x="118149" y="5623"/>
                </a:cubicBezTo>
                <a:cubicBezTo>
                  <a:pt x="117118" y="5388"/>
                  <a:pt x="116622" y="4671"/>
                  <a:pt x="116448" y="3680"/>
                </a:cubicBezTo>
                <a:cubicBezTo>
                  <a:pt x="116394" y="3351"/>
                  <a:pt x="116354" y="3023"/>
                  <a:pt x="116314" y="2688"/>
                </a:cubicBezTo>
                <a:cubicBezTo>
                  <a:pt x="116220" y="1864"/>
                  <a:pt x="115978" y="1120"/>
                  <a:pt x="115295" y="564"/>
                </a:cubicBezTo>
                <a:cubicBezTo>
                  <a:pt x="115107" y="410"/>
                  <a:pt x="114967" y="189"/>
                  <a:pt x="1148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flipH="1">
            <a:off x="5394183" y="2920879"/>
            <a:ext cx="202775" cy="132950"/>
          </a:xfrm>
          <a:custGeom>
            <a:avLst/>
            <a:gdLst/>
            <a:ahLst/>
            <a:cxnLst/>
            <a:rect l="l" t="t" r="r" b="b"/>
            <a:pathLst>
              <a:path w="6868" h="4503" extrusionOk="0">
                <a:moveTo>
                  <a:pt x="2463" y="1"/>
                </a:moveTo>
                <a:cubicBezTo>
                  <a:pt x="1839" y="1"/>
                  <a:pt x="1222" y="141"/>
                  <a:pt x="598" y="141"/>
                </a:cubicBezTo>
                <a:cubicBezTo>
                  <a:pt x="566" y="141"/>
                  <a:pt x="534" y="141"/>
                  <a:pt x="503" y="140"/>
                </a:cubicBezTo>
                <a:cubicBezTo>
                  <a:pt x="495" y="140"/>
                  <a:pt x="487" y="140"/>
                  <a:pt x="479" y="140"/>
                </a:cubicBezTo>
                <a:cubicBezTo>
                  <a:pt x="281" y="140"/>
                  <a:pt x="112" y="223"/>
                  <a:pt x="60" y="442"/>
                </a:cubicBezTo>
                <a:cubicBezTo>
                  <a:pt x="0" y="710"/>
                  <a:pt x="147" y="877"/>
                  <a:pt x="382" y="944"/>
                </a:cubicBezTo>
                <a:cubicBezTo>
                  <a:pt x="931" y="1092"/>
                  <a:pt x="1280" y="1487"/>
                  <a:pt x="1615" y="1896"/>
                </a:cubicBezTo>
                <a:cubicBezTo>
                  <a:pt x="2024" y="2398"/>
                  <a:pt x="2540" y="2720"/>
                  <a:pt x="3176" y="2747"/>
                </a:cubicBezTo>
                <a:cubicBezTo>
                  <a:pt x="3900" y="2787"/>
                  <a:pt x="4369" y="3129"/>
                  <a:pt x="4677" y="3765"/>
                </a:cubicBezTo>
                <a:cubicBezTo>
                  <a:pt x="4865" y="4174"/>
                  <a:pt x="5260" y="4455"/>
                  <a:pt x="5716" y="4502"/>
                </a:cubicBezTo>
                <a:cubicBezTo>
                  <a:pt x="6238" y="4107"/>
                  <a:pt x="6794" y="3738"/>
                  <a:pt x="6868" y="2995"/>
                </a:cubicBezTo>
                <a:cubicBezTo>
                  <a:pt x="6473" y="2975"/>
                  <a:pt x="6312" y="2673"/>
                  <a:pt x="6151" y="2385"/>
                </a:cubicBezTo>
                <a:cubicBezTo>
                  <a:pt x="5984" y="2097"/>
                  <a:pt x="5863" y="1782"/>
                  <a:pt x="5709" y="1487"/>
                </a:cubicBezTo>
                <a:cubicBezTo>
                  <a:pt x="5478" y="1044"/>
                  <a:pt x="5298" y="871"/>
                  <a:pt x="4969" y="871"/>
                </a:cubicBezTo>
                <a:cubicBezTo>
                  <a:pt x="4841" y="871"/>
                  <a:pt x="4689" y="897"/>
                  <a:pt x="4503" y="944"/>
                </a:cubicBezTo>
                <a:cubicBezTo>
                  <a:pt x="4315" y="991"/>
                  <a:pt x="4134" y="1065"/>
                  <a:pt x="3940" y="1092"/>
                </a:cubicBezTo>
                <a:cubicBezTo>
                  <a:pt x="3857" y="1105"/>
                  <a:pt x="3780" y="1111"/>
                  <a:pt x="3710" y="1111"/>
                </a:cubicBezTo>
                <a:cubicBezTo>
                  <a:pt x="3272" y="1111"/>
                  <a:pt x="3068" y="860"/>
                  <a:pt x="3062" y="335"/>
                </a:cubicBezTo>
                <a:cubicBezTo>
                  <a:pt x="3062" y="227"/>
                  <a:pt x="3116" y="114"/>
                  <a:pt x="2988" y="40"/>
                </a:cubicBezTo>
                <a:cubicBezTo>
                  <a:pt x="2813" y="12"/>
                  <a:pt x="2637" y="1"/>
                  <a:pt x="24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flipH="1">
            <a:off x="5323739" y="2496449"/>
            <a:ext cx="361854" cy="407706"/>
          </a:xfrm>
          <a:custGeom>
            <a:avLst/>
            <a:gdLst/>
            <a:ahLst/>
            <a:cxnLst/>
            <a:rect l="l" t="t" r="r" b="b"/>
            <a:pathLst>
              <a:path w="12256" h="13809" extrusionOk="0">
                <a:moveTo>
                  <a:pt x="960" y="1"/>
                </a:moveTo>
                <a:cubicBezTo>
                  <a:pt x="645" y="1"/>
                  <a:pt x="325" y="12"/>
                  <a:pt x="0" y="36"/>
                </a:cubicBezTo>
                <a:cubicBezTo>
                  <a:pt x="228" y="284"/>
                  <a:pt x="443" y="531"/>
                  <a:pt x="510" y="880"/>
                </a:cubicBezTo>
                <a:cubicBezTo>
                  <a:pt x="550" y="1101"/>
                  <a:pt x="690" y="1295"/>
                  <a:pt x="898" y="1396"/>
                </a:cubicBezTo>
                <a:cubicBezTo>
                  <a:pt x="1541" y="1711"/>
                  <a:pt x="1655" y="2253"/>
                  <a:pt x="1742" y="2903"/>
                </a:cubicBezTo>
                <a:cubicBezTo>
                  <a:pt x="2017" y="4867"/>
                  <a:pt x="2808" y="6488"/>
                  <a:pt x="4851" y="7185"/>
                </a:cubicBezTo>
                <a:cubicBezTo>
                  <a:pt x="5441" y="7386"/>
                  <a:pt x="5729" y="7842"/>
                  <a:pt x="5743" y="8472"/>
                </a:cubicBezTo>
                <a:cubicBezTo>
                  <a:pt x="5743" y="8719"/>
                  <a:pt x="5769" y="8974"/>
                  <a:pt x="5803" y="9215"/>
                </a:cubicBezTo>
                <a:cubicBezTo>
                  <a:pt x="5858" y="9604"/>
                  <a:pt x="6056" y="9851"/>
                  <a:pt x="6432" y="9851"/>
                </a:cubicBezTo>
                <a:cubicBezTo>
                  <a:pt x="6465" y="9851"/>
                  <a:pt x="6498" y="9849"/>
                  <a:pt x="6533" y="9845"/>
                </a:cubicBezTo>
                <a:cubicBezTo>
                  <a:pt x="6586" y="9840"/>
                  <a:pt x="6637" y="9837"/>
                  <a:pt x="6687" y="9837"/>
                </a:cubicBezTo>
                <a:cubicBezTo>
                  <a:pt x="7227" y="9837"/>
                  <a:pt x="7643" y="10122"/>
                  <a:pt x="8054" y="10435"/>
                </a:cubicBezTo>
                <a:cubicBezTo>
                  <a:pt x="9233" y="11326"/>
                  <a:pt x="10299" y="12358"/>
                  <a:pt x="11244" y="13504"/>
                </a:cubicBezTo>
                <a:cubicBezTo>
                  <a:pt x="11341" y="13624"/>
                  <a:pt x="11404" y="13808"/>
                  <a:pt x="11606" y="13808"/>
                </a:cubicBezTo>
                <a:cubicBezTo>
                  <a:pt x="11639" y="13808"/>
                  <a:pt x="11677" y="13803"/>
                  <a:pt x="11719" y="13792"/>
                </a:cubicBezTo>
                <a:cubicBezTo>
                  <a:pt x="11827" y="13370"/>
                  <a:pt x="11907" y="12941"/>
                  <a:pt x="11967" y="12505"/>
                </a:cubicBezTo>
                <a:cubicBezTo>
                  <a:pt x="12034" y="12016"/>
                  <a:pt x="12007" y="11500"/>
                  <a:pt x="12255" y="11051"/>
                </a:cubicBezTo>
                <a:cubicBezTo>
                  <a:pt x="12155" y="11004"/>
                  <a:pt x="12081" y="10917"/>
                  <a:pt x="12061" y="10810"/>
                </a:cubicBezTo>
                <a:cubicBezTo>
                  <a:pt x="11994" y="10328"/>
                  <a:pt x="11947" y="9838"/>
                  <a:pt x="11880" y="9356"/>
                </a:cubicBezTo>
                <a:cubicBezTo>
                  <a:pt x="11827" y="8987"/>
                  <a:pt x="11847" y="8592"/>
                  <a:pt x="11498" y="8331"/>
                </a:cubicBezTo>
                <a:cubicBezTo>
                  <a:pt x="11404" y="8391"/>
                  <a:pt x="11317" y="8451"/>
                  <a:pt x="11223" y="8512"/>
                </a:cubicBezTo>
                <a:cubicBezTo>
                  <a:pt x="10900" y="8716"/>
                  <a:pt x="10611" y="8820"/>
                  <a:pt x="10349" y="8820"/>
                </a:cubicBezTo>
                <a:cubicBezTo>
                  <a:pt x="9935" y="8820"/>
                  <a:pt x="9589" y="8559"/>
                  <a:pt x="9280" y="8029"/>
                </a:cubicBezTo>
                <a:cubicBezTo>
                  <a:pt x="9140" y="7788"/>
                  <a:pt x="9032" y="7533"/>
                  <a:pt x="8898" y="7286"/>
                </a:cubicBezTo>
                <a:cubicBezTo>
                  <a:pt x="8674" y="6881"/>
                  <a:pt x="8374" y="6618"/>
                  <a:pt x="7940" y="6618"/>
                </a:cubicBezTo>
                <a:cubicBezTo>
                  <a:pt x="7856" y="6618"/>
                  <a:pt x="7767" y="6628"/>
                  <a:pt x="7672" y="6649"/>
                </a:cubicBezTo>
                <a:cubicBezTo>
                  <a:pt x="7583" y="6669"/>
                  <a:pt x="7493" y="6679"/>
                  <a:pt x="7403" y="6679"/>
                </a:cubicBezTo>
                <a:cubicBezTo>
                  <a:pt x="7102" y="6679"/>
                  <a:pt x="6807" y="6569"/>
                  <a:pt x="6580" y="6368"/>
                </a:cubicBezTo>
                <a:cubicBezTo>
                  <a:pt x="5548" y="5496"/>
                  <a:pt x="4644" y="4525"/>
                  <a:pt x="3954" y="3359"/>
                </a:cubicBezTo>
                <a:cubicBezTo>
                  <a:pt x="3913" y="3292"/>
                  <a:pt x="3920" y="3198"/>
                  <a:pt x="3887" y="3031"/>
                </a:cubicBezTo>
                <a:lnTo>
                  <a:pt x="3887" y="3031"/>
                </a:lnTo>
                <a:cubicBezTo>
                  <a:pt x="4137" y="3133"/>
                  <a:pt x="4373" y="3187"/>
                  <a:pt x="4600" y="3187"/>
                </a:cubicBezTo>
                <a:cubicBezTo>
                  <a:pt x="4879" y="3187"/>
                  <a:pt x="5143" y="3107"/>
                  <a:pt x="5401" y="2937"/>
                </a:cubicBezTo>
                <a:cubicBezTo>
                  <a:pt x="5501" y="2871"/>
                  <a:pt x="5598" y="2844"/>
                  <a:pt x="5691" y="2844"/>
                </a:cubicBezTo>
                <a:cubicBezTo>
                  <a:pt x="5891" y="2844"/>
                  <a:pt x="6076" y="2968"/>
                  <a:pt x="6245" y="3091"/>
                </a:cubicBezTo>
                <a:cubicBezTo>
                  <a:pt x="6701" y="3406"/>
                  <a:pt x="7156" y="3728"/>
                  <a:pt x="7585" y="4083"/>
                </a:cubicBezTo>
                <a:cubicBezTo>
                  <a:pt x="8073" y="4486"/>
                  <a:pt x="8587" y="4719"/>
                  <a:pt x="9152" y="4719"/>
                </a:cubicBezTo>
                <a:cubicBezTo>
                  <a:pt x="9395" y="4719"/>
                  <a:pt x="9647" y="4676"/>
                  <a:pt x="9910" y="4585"/>
                </a:cubicBezTo>
                <a:cubicBezTo>
                  <a:pt x="7601" y="1585"/>
                  <a:pt x="4644" y="1"/>
                  <a:pt x="9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 flipH="1">
            <a:off x="5886968" y="3399371"/>
            <a:ext cx="329732" cy="361500"/>
          </a:xfrm>
          <a:custGeom>
            <a:avLst/>
            <a:gdLst/>
            <a:ahLst/>
            <a:cxnLst/>
            <a:rect l="l" t="t" r="r" b="b"/>
            <a:pathLst>
              <a:path w="11168" h="12244" extrusionOk="0">
                <a:moveTo>
                  <a:pt x="5190" y="1"/>
                </a:moveTo>
                <a:cubicBezTo>
                  <a:pt x="5119" y="1"/>
                  <a:pt x="5043" y="16"/>
                  <a:pt x="4956" y="42"/>
                </a:cubicBezTo>
                <a:cubicBezTo>
                  <a:pt x="4299" y="263"/>
                  <a:pt x="3629" y="471"/>
                  <a:pt x="2973" y="699"/>
                </a:cubicBezTo>
                <a:cubicBezTo>
                  <a:pt x="2516" y="863"/>
                  <a:pt x="2066" y="1008"/>
                  <a:pt x="1618" y="1008"/>
                </a:cubicBezTo>
                <a:cubicBezTo>
                  <a:pt x="1224" y="1008"/>
                  <a:pt x="832" y="895"/>
                  <a:pt x="440" y="585"/>
                </a:cubicBezTo>
                <a:cubicBezTo>
                  <a:pt x="352" y="516"/>
                  <a:pt x="274" y="484"/>
                  <a:pt x="211" y="484"/>
                </a:cubicBezTo>
                <a:cubicBezTo>
                  <a:pt x="70" y="484"/>
                  <a:pt x="1" y="639"/>
                  <a:pt x="51" y="893"/>
                </a:cubicBezTo>
                <a:cubicBezTo>
                  <a:pt x="158" y="1416"/>
                  <a:pt x="299" y="1925"/>
                  <a:pt x="433" y="2441"/>
                </a:cubicBezTo>
                <a:cubicBezTo>
                  <a:pt x="909" y="4297"/>
                  <a:pt x="1244" y="6160"/>
                  <a:pt x="279" y="7982"/>
                </a:cubicBezTo>
                <a:cubicBezTo>
                  <a:pt x="192" y="8156"/>
                  <a:pt x="219" y="8304"/>
                  <a:pt x="400" y="8404"/>
                </a:cubicBezTo>
                <a:cubicBezTo>
                  <a:pt x="1338" y="8894"/>
                  <a:pt x="1579" y="9724"/>
                  <a:pt x="1626" y="10709"/>
                </a:cubicBezTo>
                <a:cubicBezTo>
                  <a:pt x="1659" y="11359"/>
                  <a:pt x="1914" y="11956"/>
                  <a:pt x="2591" y="12244"/>
                </a:cubicBezTo>
                <a:cubicBezTo>
                  <a:pt x="3261" y="11956"/>
                  <a:pt x="3669" y="11393"/>
                  <a:pt x="4105" y="10843"/>
                </a:cubicBezTo>
                <a:cubicBezTo>
                  <a:pt x="3870" y="10609"/>
                  <a:pt x="3649" y="10361"/>
                  <a:pt x="3401" y="10140"/>
                </a:cubicBezTo>
                <a:cubicBezTo>
                  <a:pt x="2912" y="9698"/>
                  <a:pt x="2752" y="9155"/>
                  <a:pt x="3006" y="8552"/>
                </a:cubicBezTo>
                <a:cubicBezTo>
                  <a:pt x="3294" y="7862"/>
                  <a:pt x="3187" y="7252"/>
                  <a:pt x="2758" y="6669"/>
                </a:cubicBezTo>
                <a:cubicBezTo>
                  <a:pt x="2584" y="6421"/>
                  <a:pt x="2530" y="6207"/>
                  <a:pt x="2685" y="5905"/>
                </a:cubicBezTo>
                <a:cubicBezTo>
                  <a:pt x="2919" y="5463"/>
                  <a:pt x="2805" y="4980"/>
                  <a:pt x="2698" y="4518"/>
                </a:cubicBezTo>
                <a:cubicBezTo>
                  <a:pt x="2591" y="4022"/>
                  <a:pt x="2537" y="3526"/>
                  <a:pt x="2651" y="3031"/>
                </a:cubicBezTo>
                <a:cubicBezTo>
                  <a:pt x="2687" y="2861"/>
                  <a:pt x="2767" y="2728"/>
                  <a:pt x="2891" y="2728"/>
                </a:cubicBezTo>
                <a:cubicBezTo>
                  <a:pt x="2954" y="2728"/>
                  <a:pt x="3028" y="2762"/>
                  <a:pt x="3113" y="2843"/>
                </a:cubicBezTo>
                <a:cubicBezTo>
                  <a:pt x="3656" y="3359"/>
                  <a:pt x="4313" y="3513"/>
                  <a:pt x="5030" y="3513"/>
                </a:cubicBezTo>
                <a:cubicBezTo>
                  <a:pt x="5358" y="3513"/>
                  <a:pt x="5646" y="3607"/>
                  <a:pt x="5814" y="3902"/>
                </a:cubicBezTo>
                <a:cubicBezTo>
                  <a:pt x="6130" y="4465"/>
                  <a:pt x="6572" y="4650"/>
                  <a:pt x="7075" y="4650"/>
                </a:cubicBezTo>
                <a:cubicBezTo>
                  <a:pt x="7297" y="4650"/>
                  <a:pt x="7530" y="4614"/>
                  <a:pt x="7770" y="4558"/>
                </a:cubicBezTo>
                <a:cubicBezTo>
                  <a:pt x="7911" y="4532"/>
                  <a:pt x="8045" y="4498"/>
                  <a:pt x="8172" y="4451"/>
                </a:cubicBezTo>
                <a:cubicBezTo>
                  <a:pt x="8265" y="4413"/>
                  <a:pt x="8344" y="4394"/>
                  <a:pt x="8412" y="4394"/>
                </a:cubicBezTo>
                <a:cubicBezTo>
                  <a:pt x="8604" y="4394"/>
                  <a:pt x="8704" y="4542"/>
                  <a:pt x="8748" y="4800"/>
                </a:cubicBezTo>
                <a:cubicBezTo>
                  <a:pt x="8802" y="5121"/>
                  <a:pt x="8822" y="5463"/>
                  <a:pt x="9090" y="5711"/>
                </a:cubicBezTo>
                <a:cubicBezTo>
                  <a:pt x="9098" y="5711"/>
                  <a:pt x="9107" y="5711"/>
                  <a:pt x="9115" y="5711"/>
                </a:cubicBezTo>
                <a:cubicBezTo>
                  <a:pt x="9242" y="5711"/>
                  <a:pt x="9371" y="5664"/>
                  <a:pt x="9465" y="5570"/>
                </a:cubicBezTo>
                <a:cubicBezTo>
                  <a:pt x="10035" y="4987"/>
                  <a:pt x="10678" y="4471"/>
                  <a:pt x="11167" y="3801"/>
                </a:cubicBezTo>
                <a:cubicBezTo>
                  <a:pt x="10397" y="3191"/>
                  <a:pt x="9820" y="2361"/>
                  <a:pt x="9532" y="1422"/>
                </a:cubicBezTo>
                <a:cubicBezTo>
                  <a:pt x="9418" y="1081"/>
                  <a:pt x="9405" y="592"/>
                  <a:pt x="9171" y="431"/>
                </a:cubicBezTo>
                <a:cubicBezTo>
                  <a:pt x="9101" y="385"/>
                  <a:pt x="9034" y="365"/>
                  <a:pt x="8970" y="365"/>
                </a:cubicBezTo>
                <a:cubicBezTo>
                  <a:pt x="8691" y="365"/>
                  <a:pt x="8459" y="736"/>
                  <a:pt x="8192" y="866"/>
                </a:cubicBezTo>
                <a:cubicBezTo>
                  <a:pt x="7788" y="1069"/>
                  <a:pt x="7420" y="1173"/>
                  <a:pt x="7081" y="1173"/>
                </a:cubicBezTo>
                <a:cubicBezTo>
                  <a:pt x="6510" y="1173"/>
                  <a:pt x="6023" y="876"/>
                  <a:pt x="5586" y="250"/>
                </a:cubicBezTo>
                <a:cubicBezTo>
                  <a:pt x="5459" y="69"/>
                  <a:pt x="5338" y="1"/>
                  <a:pt x="519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/>
          <p:nvPr/>
        </p:nvSpPr>
        <p:spPr>
          <a:xfrm flipH="1">
            <a:off x="5496461" y="3093250"/>
            <a:ext cx="263537" cy="197195"/>
          </a:xfrm>
          <a:custGeom>
            <a:avLst/>
            <a:gdLst/>
            <a:ahLst/>
            <a:cxnLst/>
            <a:rect l="l" t="t" r="r" b="b"/>
            <a:pathLst>
              <a:path w="8926" h="6679" extrusionOk="0">
                <a:moveTo>
                  <a:pt x="4264" y="0"/>
                </a:moveTo>
                <a:cubicBezTo>
                  <a:pt x="4124" y="0"/>
                  <a:pt x="3993" y="75"/>
                  <a:pt x="3854" y="172"/>
                </a:cubicBezTo>
                <a:cubicBezTo>
                  <a:pt x="3338" y="514"/>
                  <a:pt x="2755" y="728"/>
                  <a:pt x="2145" y="815"/>
                </a:cubicBezTo>
                <a:cubicBezTo>
                  <a:pt x="1803" y="869"/>
                  <a:pt x="1401" y="741"/>
                  <a:pt x="1234" y="1210"/>
                </a:cubicBezTo>
                <a:cubicBezTo>
                  <a:pt x="1213" y="1270"/>
                  <a:pt x="1167" y="1293"/>
                  <a:pt x="1112" y="1293"/>
                </a:cubicBezTo>
                <a:cubicBezTo>
                  <a:pt x="1062" y="1293"/>
                  <a:pt x="1004" y="1273"/>
                  <a:pt x="952" y="1244"/>
                </a:cubicBezTo>
                <a:cubicBezTo>
                  <a:pt x="841" y="1183"/>
                  <a:pt x="762" y="1037"/>
                  <a:pt x="614" y="1037"/>
                </a:cubicBezTo>
                <a:cubicBezTo>
                  <a:pt x="585" y="1037"/>
                  <a:pt x="552" y="1043"/>
                  <a:pt x="517" y="1056"/>
                </a:cubicBezTo>
                <a:cubicBezTo>
                  <a:pt x="316" y="1277"/>
                  <a:pt x="363" y="1579"/>
                  <a:pt x="302" y="1840"/>
                </a:cubicBezTo>
                <a:cubicBezTo>
                  <a:pt x="1" y="3040"/>
                  <a:pt x="48" y="3167"/>
                  <a:pt x="1086" y="3810"/>
                </a:cubicBezTo>
                <a:cubicBezTo>
                  <a:pt x="1475" y="4045"/>
                  <a:pt x="1750" y="4333"/>
                  <a:pt x="1710" y="4809"/>
                </a:cubicBezTo>
                <a:cubicBezTo>
                  <a:pt x="1663" y="5378"/>
                  <a:pt x="1944" y="5700"/>
                  <a:pt x="2453" y="5867"/>
                </a:cubicBezTo>
                <a:cubicBezTo>
                  <a:pt x="2835" y="5975"/>
                  <a:pt x="3130" y="6283"/>
                  <a:pt x="3210" y="6678"/>
                </a:cubicBezTo>
                <a:cubicBezTo>
                  <a:pt x="3304" y="6618"/>
                  <a:pt x="3391" y="6551"/>
                  <a:pt x="3478" y="6477"/>
                </a:cubicBezTo>
                <a:cubicBezTo>
                  <a:pt x="5200" y="4762"/>
                  <a:pt x="6922" y="3040"/>
                  <a:pt x="8644" y="1311"/>
                </a:cubicBezTo>
                <a:cubicBezTo>
                  <a:pt x="8758" y="1197"/>
                  <a:pt x="8899" y="1097"/>
                  <a:pt x="8926" y="916"/>
                </a:cubicBezTo>
                <a:cubicBezTo>
                  <a:pt x="8122" y="563"/>
                  <a:pt x="7317" y="240"/>
                  <a:pt x="6445" y="240"/>
                </a:cubicBezTo>
                <a:cubicBezTo>
                  <a:pt x="6205" y="240"/>
                  <a:pt x="5961" y="264"/>
                  <a:pt x="5710" y="319"/>
                </a:cubicBezTo>
                <a:cubicBezTo>
                  <a:pt x="5570" y="349"/>
                  <a:pt x="5424" y="370"/>
                  <a:pt x="5279" y="370"/>
                </a:cubicBezTo>
                <a:cubicBezTo>
                  <a:pt x="5034" y="370"/>
                  <a:pt x="4793" y="311"/>
                  <a:pt x="4591" y="138"/>
                </a:cubicBezTo>
                <a:cubicBezTo>
                  <a:pt x="4472" y="40"/>
                  <a:pt x="4366" y="0"/>
                  <a:pt x="42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"/>
          <p:cNvSpPr/>
          <p:nvPr/>
        </p:nvSpPr>
        <p:spPr>
          <a:xfrm flipH="1">
            <a:off x="7179030" y="4063165"/>
            <a:ext cx="100325" cy="221967"/>
          </a:xfrm>
          <a:custGeom>
            <a:avLst/>
            <a:gdLst/>
            <a:ahLst/>
            <a:cxnLst/>
            <a:rect l="l" t="t" r="r" b="b"/>
            <a:pathLst>
              <a:path w="3398" h="7518" extrusionOk="0">
                <a:moveTo>
                  <a:pt x="195" y="0"/>
                </a:moveTo>
                <a:cubicBezTo>
                  <a:pt x="1" y="1039"/>
                  <a:pt x="27" y="2097"/>
                  <a:pt x="135" y="3129"/>
                </a:cubicBezTo>
                <a:cubicBezTo>
                  <a:pt x="289" y="4710"/>
                  <a:pt x="778" y="6205"/>
                  <a:pt x="1716" y="7518"/>
                </a:cubicBezTo>
                <a:cubicBezTo>
                  <a:pt x="1796" y="7116"/>
                  <a:pt x="2091" y="6928"/>
                  <a:pt x="2426" y="6761"/>
                </a:cubicBezTo>
                <a:cubicBezTo>
                  <a:pt x="2761" y="6600"/>
                  <a:pt x="3130" y="6493"/>
                  <a:pt x="3398" y="6245"/>
                </a:cubicBezTo>
                <a:cubicBezTo>
                  <a:pt x="3364" y="6151"/>
                  <a:pt x="3358" y="6118"/>
                  <a:pt x="3344" y="6104"/>
                </a:cubicBezTo>
                <a:cubicBezTo>
                  <a:pt x="3270" y="6064"/>
                  <a:pt x="3190" y="6037"/>
                  <a:pt x="3116" y="6004"/>
                </a:cubicBezTo>
                <a:cubicBezTo>
                  <a:pt x="2600" y="5756"/>
                  <a:pt x="2493" y="5582"/>
                  <a:pt x="2580" y="5039"/>
                </a:cubicBezTo>
                <a:cubicBezTo>
                  <a:pt x="2607" y="4851"/>
                  <a:pt x="2667" y="4664"/>
                  <a:pt x="2755" y="4489"/>
                </a:cubicBezTo>
                <a:cubicBezTo>
                  <a:pt x="2989" y="3993"/>
                  <a:pt x="2929" y="3585"/>
                  <a:pt x="2486" y="3236"/>
                </a:cubicBezTo>
                <a:cubicBezTo>
                  <a:pt x="2098" y="2928"/>
                  <a:pt x="1957" y="2580"/>
                  <a:pt x="2185" y="2077"/>
                </a:cubicBezTo>
                <a:cubicBezTo>
                  <a:pt x="2386" y="1622"/>
                  <a:pt x="2265" y="1427"/>
                  <a:pt x="1830" y="1220"/>
                </a:cubicBezTo>
                <a:cubicBezTo>
                  <a:pt x="1703" y="1159"/>
                  <a:pt x="1569" y="1119"/>
                  <a:pt x="1435" y="1092"/>
                </a:cubicBezTo>
                <a:cubicBezTo>
                  <a:pt x="805" y="965"/>
                  <a:pt x="389" y="610"/>
                  <a:pt x="1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 flipH="1">
            <a:off x="6005860" y="3569438"/>
            <a:ext cx="57396" cy="87393"/>
          </a:xfrm>
          <a:custGeom>
            <a:avLst/>
            <a:gdLst/>
            <a:ahLst/>
            <a:cxnLst/>
            <a:rect l="l" t="t" r="r" b="b"/>
            <a:pathLst>
              <a:path w="1944" h="2960" extrusionOk="0">
                <a:moveTo>
                  <a:pt x="594" y="1"/>
                </a:moveTo>
                <a:cubicBezTo>
                  <a:pt x="448" y="1"/>
                  <a:pt x="257" y="39"/>
                  <a:pt x="0" y="105"/>
                </a:cubicBezTo>
                <a:cubicBezTo>
                  <a:pt x="20" y="373"/>
                  <a:pt x="261" y="514"/>
                  <a:pt x="382" y="728"/>
                </a:cubicBezTo>
                <a:cubicBezTo>
                  <a:pt x="570" y="1036"/>
                  <a:pt x="630" y="1411"/>
                  <a:pt x="556" y="1767"/>
                </a:cubicBezTo>
                <a:cubicBezTo>
                  <a:pt x="389" y="2571"/>
                  <a:pt x="389" y="2571"/>
                  <a:pt x="1092" y="2959"/>
                </a:cubicBezTo>
                <a:cubicBezTo>
                  <a:pt x="1414" y="2685"/>
                  <a:pt x="1749" y="2430"/>
                  <a:pt x="1943" y="2035"/>
                </a:cubicBezTo>
                <a:cubicBezTo>
                  <a:pt x="1514" y="1720"/>
                  <a:pt x="1220" y="1251"/>
                  <a:pt x="1126" y="728"/>
                </a:cubicBezTo>
                <a:cubicBezTo>
                  <a:pt x="1024" y="198"/>
                  <a:pt x="925" y="1"/>
                  <a:pt x="5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 flipH="1">
            <a:off x="5972435" y="2673573"/>
            <a:ext cx="4193" cy="4753"/>
          </a:xfrm>
          <a:custGeom>
            <a:avLst/>
            <a:gdLst/>
            <a:ahLst/>
            <a:cxnLst/>
            <a:rect l="l" t="t" r="r" b="b"/>
            <a:pathLst>
              <a:path w="142" h="161" extrusionOk="0">
                <a:moveTo>
                  <a:pt x="142" y="0"/>
                </a:moveTo>
                <a:cubicBezTo>
                  <a:pt x="41" y="13"/>
                  <a:pt x="1" y="60"/>
                  <a:pt x="55" y="161"/>
                </a:cubicBezTo>
                <a:cubicBezTo>
                  <a:pt x="142" y="141"/>
                  <a:pt x="142" y="67"/>
                  <a:pt x="1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/>
          <p:nvPr/>
        </p:nvSpPr>
        <p:spPr>
          <a:xfrm flipH="1">
            <a:off x="5897853" y="2599375"/>
            <a:ext cx="4370" cy="4960"/>
          </a:xfrm>
          <a:custGeom>
            <a:avLst/>
            <a:gdLst/>
            <a:ahLst/>
            <a:cxnLst/>
            <a:rect l="l" t="t" r="r" b="b"/>
            <a:pathLst>
              <a:path w="148" h="168" extrusionOk="0">
                <a:moveTo>
                  <a:pt x="141" y="0"/>
                </a:moveTo>
                <a:cubicBezTo>
                  <a:pt x="41" y="27"/>
                  <a:pt x="0" y="74"/>
                  <a:pt x="67" y="168"/>
                </a:cubicBezTo>
                <a:cubicBezTo>
                  <a:pt x="148" y="141"/>
                  <a:pt x="148" y="74"/>
                  <a:pt x="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"/>
          <p:cNvSpPr/>
          <p:nvPr/>
        </p:nvSpPr>
        <p:spPr>
          <a:xfrm flipH="1">
            <a:off x="6333695" y="3460341"/>
            <a:ext cx="486891" cy="194479"/>
          </a:xfrm>
          <a:custGeom>
            <a:avLst/>
            <a:gdLst/>
            <a:ahLst/>
            <a:cxnLst/>
            <a:rect l="l" t="t" r="r" b="b"/>
            <a:pathLst>
              <a:path w="16491" h="6587" extrusionOk="0">
                <a:moveTo>
                  <a:pt x="5569" y="1"/>
                </a:moveTo>
                <a:cubicBezTo>
                  <a:pt x="5448" y="81"/>
                  <a:pt x="5368" y="195"/>
                  <a:pt x="5334" y="336"/>
                </a:cubicBezTo>
                <a:cubicBezTo>
                  <a:pt x="5214" y="704"/>
                  <a:pt x="5120" y="1086"/>
                  <a:pt x="4953" y="1435"/>
                </a:cubicBezTo>
                <a:cubicBezTo>
                  <a:pt x="4754" y="1844"/>
                  <a:pt x="4527" y="2031"/>
                  <a:pt x="4218" y="2031"/>
                </a:cubicBezTo>
                <a:cubicBezTo>
                  <a:pt x="4057" y="2031"/>
                  <a:pt x="3873" y="1980"/>
                  <a:pt x="3659" y="1884"/>
                </a:cubicBezTo>
                <a:cubicBezTo>
                  <a:pt x="3458" y="1790"/>
                  <a:pt x="3264" y="1656"/>
                  <a:pt x="3050" y="1616"/>
                </a:cubicBezTo>
                <a:cubicBezTo>
                  <a:pt x="2999" y="1606"/>
                  <a:pt x="2949" y="1601"/>
                  <a:pt x="2901" y="1601"/>
                </a:cubicBezTo>
                <a:cubicBezTo>
                  <a:pt x="2653" y="1601"/>
                  <a:pt x="2449" y="1733"/>
                  <a:pt x="2460" y="2024"/>
                </a:cubicBezTo>
                <a:cubicBezTo>
                  <a:pt x="2500" y="2741"/>
                  <a:pt x="2045" y="2976"/>
                  <a:pt x="1509" y="3217"/>
                </a:cubicBezTo>
                <a:cubicBezTo>
                  <a:pt x="771" y="3552"/>
                  <a:pt x="249" y="4108"/>
                  <a:pt x="1" y="4899"/>
                </a:cubicBezTo>
                <a:cubicBezTo>
                  <a:pt x="71" y="4915"/>
                  <a:pt x="120" y="4944"/>
                  <a:pt x="161" y="4944"/>
                </a:cubicBezTo>
                <a:cubicBezTo>
                  <a:pt x="170" y="4944"/>
                  <a:pt x="180" y="4943"/>
                  <a:pt x="189" y="4939"/>
                </a:cubicBezTo>
                <a:cubicBezTo>
                  <a:pt x="483" y="4831"/>
                  <a:pt x="688" y="4768"/>
                  <a:pt x="842" y="4768"/>
                </a:cubicBezTo>
                <a:cubicBezTo>
                  <a:pt x="1128" y="4768"/>
                  <a:pt x="1236" y="4989"/>
                  <a:pt x="1415" y="5555"/>
                </a:cubicBezTo>
                <a:cubicBezTo>
                  <a:pt x="1455" y="5716"/>
                  <a:pt x="1515" y="5870"/>
                  <a:pt x="1596" y="6018"/>
                </a:cubicBezTo>
                <a:cubicBezTo>
                  <a:pt x="1771" y="6276"/>
                  <a:pt x="2063" y="6424"/>
                  <a:pt x="2364" y="6424"/>
                </a:cubicBezTo>
                <a:cubicBezTo>
                  <a:pt x="2477" y="6424"/>
                  <a:pt x="2591" y="6403"/>
                  <a:pt x="2701" y="6359"/>
                </a:cubicBezTo>
                <a:cubicBezTo>
                  <a:pt x="3217" y="6145"/>
                  <a:pt x="2795" y="5857"/>
                  <a:pt x="2755" y="5609"/>
                </a:cubicBezTo>
                <a:cubicBezTo>
                  <a:pt x="2681" y="5147"/>
                  <a:pt x="2835" y="4792"/>
                  <a:pt x="3210" y="4644"/>
                </a:cubicBezTo>
                <a:cubicBezTo>
                  <a:pt x="3317" y="4602"/>
                  <a:pt x="3423" y="4582"/>
                  <a:pt x="3526" y="4582"/>
                </a:cubicBezTo>
                <a:cubicBezTo>
                  <a:pt x="3818" y="4582"/>
                  <a:pt x="4086" y="4747"/>
                  <a:pt x="4269" y="5060"/>
                </a:cubicBezTo>
                <a:cubicBezTo>
                  <a:pt x="4453" y="5364"/>
                  <a:pt x="4552" y="5506"/>
                  <a:pt x="4683" y="5506"/>
                </a:cubicBezTo>
                <a:cubicBezTo>
                  <a:pt x="4791" y="5506"/>
                  <a:pt x="4922" y="5409"/>
                  <a:pt x="5140" y="5227"/>
                </a:cubicBezTo>
                <a:cubicBezTo>
                  <a:pt x="5227" y="5160"/>
                  <a:pt x="5308" y="5080"/>
                  <a:pt x="5381" y="4999"/>
                </a:cubicBezTo>
                <a:cubicBezTo>
                  <a:pt x="5471" y="4889"/>
                  <a:pt x="5552" y="4841"/>
                  <a:pt x="5641" y="4841"/>
                </a:cubicBezTo>
                <a:cubicBezTo>
                  <a:pt x="5727" y="4841"/>
                  <a:pt x="5820" y="4884"/>
                  <a:pt x="5938" y="4959"/>
                </a:cubicBezTo>
                <a:cubicBezTo>
                  <a:pt x="6323" y="5208"/>
                  <a:pt x="6615" y="5336"/>
                  <a:pt x="6876" y="5336"/>
                </a:cubicBezTo>
                <a:cubicBezTo>
                  <a:pt x="7227" y="5336"/>
                  <a:pt x="7522" y="5104"/>
                  <a:pt x="7914" y="4624"/>
                </a:cubicBezTo>
                <a:cubicBezTo>
                  <a:pt x="7968" y="4557"/>
                  <a:pt x="8015" y="4490"/>
                  <a:pt x="8068" y="4430"/>
                </a:cubicBezTo>
                <a:cubicBezTo>
                  <a:pt x="8248" y="4241"/>
                  <a:pt x="8423" y="4144"/>
                  <a:pt x="8588" y="4144"/>
                </a:cubicBezTo>
                <a:cubicBezTo>
                  <a:pt x="8769" y="4144"/>
                  <a:pt x="8940" y="4259"/>
                  <a:pt x="9093" y="4497"/>
                </a:cubicBezTo>
                <a:cubicBezTo>
                  <a:pt x="9254" y="4751"/>
                  <a:pt x="9348" y="5053"/>
                  <a:pt x="9455" y="5334"/>
                </a:cubicBezTo>
                <a:cubicBezTo>
                  <a:pt x="9758" y="6111"/>
                  <a:pt x="9976" y="6337"/>
                  <a:pt x="10658" y="6337"/>
                </a:cubicBezTo>
                <a:cubicBezTo>
                  <a:pt x="10747" y="6337"/>
                  <a:pt x="10844" y="6333"/>
                  <a:pt x="10949" y="6326"/>
                </a:cubicBezTo>
                <a:cubicBezTo>
                  <a:pt x="11048" y="6319"/>
                  <a:pt x="11145" y="6315"/>
                  <a:pt x="11241" y="6315"/>
                </a:cubicBezTo>
                <a:cubicBezTo>
                  <a:pt x="11529" y="6315"/>
                  <a:pt x="11807" y="6353"/>
                  <a:pt x="12089" y="6473"/>
                </a:cubicBezTo>
                <a:cubicBezTo>
                  <a:pt x="12262" y="6546"/>
                  <a:pt x="12395" y="6587"/>
                  <a:pt x="12504" y="6587"/>
                </a:cubicBezTo>
                <a:cubicBezTo>
                  <a:pt x="12716" y="6587"/>
                  <a:pt x="12836" y="6434"/>
                  <a:pt x="12973" y="6071"/>
                </a:cubicBezTo>
                <a:cubicBezTo>
                  <a:pt x="13134" y="5649"/>
                  <a:pt x="13395" y="5401"/>
                  <a:pt x="13811" y="5361"/>
                </a:cubicBezTo>
                <a:cubicBezTo>
                  <a:pt x="14581" y="5281"/>
                  <a:pt x="14990" y="4798"/>
                  <a:pt x="15298" y="4168"/>
                </a:cubicBezTo>
                <a:cubicBezTo>
                  <a:pt x="15432" y="3894"/>
                  <a:pt x="15586" y="3639"/>
                  <a:pt x="15734" y="3358"/>
                </a:cubicBezTo>
                <a:cubicBezTo>
                  <a:pt x="15888" y="3083"/>
                  <a:pt x="16236" y="3056"/>
                  <a:pt x="16491" y="2828"/>
                </a:cubicBezTo>
                <a:cubicBezTo>
                  <a:pt x="16209" y="2547"/>
                  <a:pt x="15821" y="2413"/>
                  <a:pt x="15780" y="1991"/>
                </a:cubicBezTo>
                <a:cubicBezTo>
                  <a:pt x="15775" y="1911"/>
                  <a:pt x="15677" y="1851"/>
                  <a:pt x="15570" y="1851"/>
                </a:cubicBezTo>
                <a:cubicBezTo>
                  <a:pt x="15551" y="1851"/>
                  <a:pt x="15532" y="1853"/>
                  <a:pt x="15512" y="1857"/>
                </a:cubicBezTo>
                <a:cubicBezTo>
                  <a:pt x="15412" y="1884"/>
                  <a:pt x="15392" y="1957"/>
                  <a:pt x="15385" y="2044"/>
                </a:cubicBezTo>
                <a:cubicBezTo>
                  <a:pt x="15332" y="2714"/>
                  <a:pt x="14849" y="2895"/>
                  <a:pt x="14306" y="3009"/>
                </a:cubicBezTo>
                <a:cubicBezTo>
                  <a:pt x="13898" y="3096"/>
                  <a:pt x="13482" y="3130"/>
                  <a:pt x="13087" y="3297"/>
                </a:cubicBezTo>
                <a:cubicBezTo>
                  <a:pt x="12651" y="3478"/>
                  <a:pt x="12517" y="3934"/>
                  <a:pt x="12236" y="4256"/>
                </a:cubicBezTo>
                <a:cubicBezTo>
                  <a:pt x="11472" y="3673"/>
                  <a:pt x="11425" y="3525"/>
                  <a:pt x="11619" y="2286"/>
                </a:cubicBezTo>
                <a:cubicBezTo>
                  <a:pt x="10956" y="2245"/>
                  <a:pt x="10299" y="2198"/>
                  <a:pt x="9643" y="2165"/>
                </a:cubicBezTo>
                <a:cubicBezTo>
                  <a:pt x="9328" y="2145"/>
                  <a:pt x="9154" y="2058"/>
                  <a:pt x="9107" y="1683"/>
                </a:cubicBezTo>
                <a:cubicBezTo>
                  <a:pt x="9004" y="926"/>
                  <a:pt x="8859" y="642"/>
                  <a:pt x="8395" y="642"/>
                </a:cubicBezTo>
                <a:cubicBezTo>
                  <a:pt x="8221" y="642"/>
                  <a:pt x="8003" y="682"/>
                  <a:pt x="7727" y="751"/>
                </a:cubicBezTo>
                <a:cubicBezTo>
                  <a:pt x="7543" y="796"/>
                  <a:pt x="7367" y="819"/>
                  <a:pt x="7199" y="819"/>
                </a:cubicBezTo>
                <a:cubicBezTo>
                  <a:pt x="6735" y="819"/>
                  <a:pt x="6326" y="646"/>
                  <a:pt x="5958" y="282"/>
                </a:cubicBezTo>
                <a:cubicBezTo>
                  <a:pt x="5844" y="168"/>
                  <a:pt x="5763" y="1"/>
                  <a:pt x="55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"/>
          <p:cNvSpPr/>
          <p:nvPr/>
        </p:nvSpPr>
        <p:spPr>
          <a:xfrm flipH="1">
            <a:off x="6924228" y="3929886"/>
            <a:ext cx="227133" cy="390139"/>
          </a:xfrm>
          <a:custGeom>
            <a:avLst/>
            <a:gdLst/>
            <a:ahLst/>
            <a:cxnLst/>
            <a:rect l="l" t="t" r="r" b="b"/>
            <a:pathLst>
              <a:path w="7693" h="13214" extrusionOk="0">
                <a:moveTo>
                  <a:pt x="799" y="1"/>
                </a:moveTo>
                <a:cubicBezTo>
                  <a:pt x="315" y="1"/>
                  <a:pt x="36" y="374"/>
                  <a:pt x="182" y="849"/>
                </a:cubicBezTo>
                <a:cubicBezTo>
                  <a:pt x="249" y="1063"/>
                  <a:pt x="376" y="1251"/>
                  <a:pt x="463" y="1452"/>
                </a:cubicBezTo>
                <a:cubicBezTo>
                  <a:pt x="564" y="1686"/>
                  <a:pt x="678" y="1894"/>
                  <a:pt x="316" y="2062"/>
                </a:cubicBezTo>
                <a:cubicBezTo>
                  <a:pt x="1" y="2202"/>
                  <a:pt x="269" y="2383"/>
                  <a:pt x="383" y="2504"/>
                </a:cubicBezTo>
                <a:cubicBezTo>
                  <a:pt x="1006" y="3181"/>
                  <a:pt x="1642" y="3851"/>
                  <a:pt x="2279" y="4514"/>
                </a:cubicBezTo>
                <a:cubicBezTo>
                  <a:pt x="2634" y="4889"/>
                  <a:pt x="2808" y="5305"/>
                  <a:pt x="2560" y="5801"/>
                </a:cubicBezTo>
                <a:cubicBezTo>
                  <a:pt x="2319" y="6296"/>
                  <a:pt x="2534" y="6651"/>
                  <a:pt x="2909" y="6966"/>
                </a:cubicBezTo>
                <a:cubicBezTo>
                  <a:pt x="3036" y="7074"/>
                  <a:pt x="3177" y="7167"/>
                  <a:pt x="3311" y="7268"/>
                </a:cubicBezTo>
                <a:cubicBezTo>
                  <a:pt x="4034" y="7858"/>
                  <a:pt x="4289" y="8595"/>
                  <a:pt x="4001" y="9506"/>
                </a:cubicBezTo>
                <a:cubicBezTo>
                  <a:pt x="3840" y="10035"/>
                  <a:pt x="3693" y="10571"/>
                  <a:pt x="3545" y="11114"/>
                </a:cubicBezTo>
                <a:cubicBezTo>
                  <a:pt x="3385" y="11684"/>
                  <a:pt x="3465" y="12293"/>
                  <a:pt x="3766" y="12809"/>
                </a:cubicBezTo>
                <a:cubicBezTo>
                  <a:pt x="3923" y="13086"/>
                  <a:pt x="4093" y="13214"/>
                  <a:pt x="4321" y="13214"/>
                </a:cubicBezTo>
                <a:cubicBezTo>
                  <a:pt x="4424" y="13214"/>
                  <a:pt x="4540" y="13188"/>
                  <a:pt x="4671" y="13138"/>
                </a:cubicBezTo>
                <a:cubicBezTo>
                  <a:pt x="4959" y="13017"/>
                  <a:pt x="5194" y="12809"/>
                  <a:pt x="5348" y="12534"/>
                </a:cubicBezTo>
                <a:cubicBezTo>
                  <a:pt x="5549" y="12193"/>
                  <a:pt x="5609" y="11811"/>
                  <a:pt x="5616" y="11415"/>
                </a:cubicBezTo>
                <a:cubicBezTo>
                  <a:pt x="5636" y="10457"/>
                  <a:pt x="5428" y="9526"/>
                  <a:pt x="5334" y="8588"/>
                </a:cubicBezTo>
                <a:cubicBezTo>
                  <a:pt x="5247" y="7690"/>
                  <a:pt x="5482" y="7368"/>
                  <a:pt x="6440" y="7188"/>
                </a:cubicBezTo>
                <a:cubicBezTo>
                  <a:pt x="6219" y="6605"/>
                  <a:pt x="6071" y="6075"/>
                  <a:pt x="6085" y="5506"/>
                </a:cubicBezTo>
                <a:cubicBezTo>
                  <a:pt x="6091" y="5092"/>
                  <a:pt x="6198" y="4821"/>
                  <a:pt x="6645" y="4821"/>
                </a:cubicBezTo>
                <a:cubicBezTo>
                  <a:pt x="6661" y="4821"/>
                  <a:pt x="6678" y="4822"/>
                  <a:pt x="6695" y="4822"/>
                </a:cubicBezTo>
                <a:cubicBezTo>
                  <a:pt x="6701" y="4822"/>
                  <a:pt x="6708" y="4822"/>
                  <a:pt x="6714" y="4822"/>
                </a:cubicBezTo>
                <a:cubicBezTo>
                  <a:pt x="7006" y="4822"/>
                  <a:pt x="7235" y="4676"/>
                  <a:pt x="7411" y="4447"/>
                </a:cubicBezTo>
                <a:cubicBezTo>
                  <a:pt x="7606" y="4186"/>
                  <a:pt x="7693" y="3884"/>
                  <a:pt x="7552" y="3583"/>
                </a:cubicBezTo>
                <a:cubicBezTo>
                  <a:pt x="7488" y="3436"/>
                  <a:pt x="7393" y="3394"/>
                  <a:pt x="7287" y="3394"/>
                </a:cubicBezTo>
                <a:cubicBezTo>
                  <a:pt x="7160" y="3394"/>
                  <a:pt x="7017" y="3454"/>
                  <a:pt x="6889" y="3469"/>
                </a:cubicBezTo>
                <a:cubicBezTo>
                  <a:pt x="6708" y="3486"/>
                  <a:pt x="6528" y="3494"/>
                  <a:pt x="6350" y="3494"/>
                </a:cubicBezTo>
                <a:cubicBezTo>
                  <a:pt x="5636" y="3494"/>
                  <a:pt x="4940" y="3362"/>
                  <a:pt x="4249" y="3147"/>
                </a:cubicBezTo>
                <a:cubicBezTo>
                  <a:pt x="3961" y="3060"/>
                  <a:pt x="3787" y="2919"/>
                  <a:pt x="3787" y="2564"/>
                </a:cubicBezTo>
                <a:cubicBezTo>
                  <a:pt x="3793" y="1787"/>
                  <a:pt x="3331" y="1325"/>
                  <a:pt x="2641" y="1090"/>
                </a:cubicBezTo>
                <a:cubicBezTo>
                  <a:pt x="2359" y="1010"/>
                  <a:pt x="2118" y="829"/>
                  <a:pt x="1957" y="581"/>
                </a:cubicBezTo>
                <a:cubicBezTo>
                  <a:pt x="1723" y="246"/>
                  <a:pt x="1321" y="45"/>
                  <a:pt x="885" y="5"/>
                </a:cubicBezTo>
                <a:cubicBezTo>
                  <a:pt x="856" y="2"/>
                  <a:pt x="827" y="1"/>
                  <a:pt x="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"/>
          <p:cNvSpPr/>
          <p:nvPr/>
        </p:nvSpPr>
        <p:spPr>
          <a:xfrm flipH="1">
            <a:off x="6109469" y="2989290"/>
            <a:ext cx="202864" cy="236404"/>
          </a:xfrm>
          <a:custGeom>
            <a:avLst/>
            <a:gdLst/>
            <a:ahLst/>
            <a:cxnLst/>
            <a:rect l="l" t="t" r="r" b="b"/>
            <a:pathLst>
              <a:path w="6871" h="8007" extrusionOk="0">
                <a:moveTo>
                  <a:pt x="3103" y="1"/>
                </a:moveTo>
                <a:lnTo>
                  <a:pt x="3103" y="1"/>
                </a:lnTo>
                <a:cubicBezTo>
                  <a:pt x="2238" y="135"/>
                  <a:pt x="1796" y="698"/>
                  <a:pt x="1461" y="1408"/>
                </a:cubicBezTo>
                <a:cubicBezTo>
                  <a:pt x="1232" y="1905"/>
                  <a:pt x="938" y="2318"/>
                  <a:pt x="374" y="2318"/>
                </a:cubicBezTo>
                <a:cubicBezTo>
                  <a:pt x="261" y="2318"/>
                  <a:pt x="137" y="2301"/>
                  <a:pt x="0" y="2266"/>
                </a:cubicBezTo>
                <a:lnTo>
                  <a:pt x="0" y="2266"/>
                </a:lnTo>
                <a:cubicBezTo>
                  <a:pt x="637" y="3016"/>
                  <a:pt x="1160" y="3753"/>
                  <a:pt x="1361" y="4685"/>
                </a:cubicBezTo>
                <a:cubicBezTo>
                  <a:pt x="1565" y="5607"/>
                  <a:pt x="1609" y="5677"/>
                  <a:pt x="2440" y="5677"/>
                </a:cubicBezTo>
                <a:cubicBezTo>
                  <a:pt x="2508" y="5677"/>
                  <a:pt x="2581" y="5677"/>
                  <a:pt x="2660" y="5676"/>
                </a:cubicBezTo>
                <a:cubicBezTo>
                  <a:pt x="2671" y="5676"/>
                  <a:pt x="2681" y="5676"/>
                  <a:pt x="2692" y="5676"/>
                </a:cubicBezTo>
                <a:cubicBezTo>
                  <a:pt x="3500" y="5676"/>
                  <a:pt x="3828" y="5934"/>
                  <a:pt x="3994" y="6728"/>
                </a:cubicBezTo>
                <a:cubicBezTo>
                  <a:pt x="4034" y="6923"/>
                  <a:pt x="4027" y="7117"/>
                  <a:pt x="4054" y="7311"/>
                </a:cubicBezTo>
                <a:cubicBezTo>
                  <a:pt x="4125" y="7800"/>
                  <a:pt x="4278" y="8007"/>
                  <a:pt x="4630" y="8007"/>
                </a:cubicBezTo>
                <a:cubicBezTo>
                  <a:pt x="4741" y="8007"/>
                  <a:pt x="4872" y="7986"/>
                  <a:pt x="5026" y="7948"/>
                </a:cubicBezTo>
                <a:cubicBezTo>
                  <a:pt x="5213" y="7901"/>
                  <a:pt x="5401" y="7834"/>
                  <a:pt x="5575" y="7753"/>
                </a:cubicBezTo>
                <a:cubicBezTo>
                  <a:pt x="5694" y="7694"/>
                  <a:pt x="5822" y="7665"/>
                  <a:pt x="5949" y="7665"/>
                </a:cubicBezTo>
                <a:cubicBezTo>
                  <a:pt x="6038" y="7665"/>
                  <a:pt x="6127" y="7679"/>
                  <a:pt x="6212" y="7706"/>
                </a:cubicBezTo>
                <a:cubicBezTo>
                  <a:pt x="6355" y="7751"/>
                  <a:pt x="6470" y="7775"/>
                  <a:pt x="6561" y="7775"/>
                </a:cubicBezTo>
                <a:cubicBezTo>
                  <a:pt x="6808" y="7775"/>
                  <a:pt x="6870" y="7598"/>
                  <a:pt x="6821" y="7191"/>
                </a:cubicBezTo>
                <a:cubicBezTo>
                  <a:pt x="6761" y="6701"/>
                  <a:pt x="6486" y="6313"/>
                  <a:pt x="6218" y="5924"/>
                </a:cubicBezTo>
                <a:cubicBezTo>
                  <a:pt x="5977" y="5576"/>
                  <a:pt x="5622" y="5194"/>
                  <a:pt x="5729" y="4805"/>
                </a:cubicBezTo>
                <a:cubicBezTo>
                  <a:pt x="5903" y="4142"/>
                  <a:pt x="5602" y="4048"/>
                  <a:pt x="5093" y="3994"/>
                </a:cubicBezTo>
                <a:cubicBezTo>
                  <a:pt x="4858" y="3968"/>
                  <a:pt x="4738" y="3834"/>
                  <a:pt x="4738" y="3532"/>
                </a:cubicBezTo>
                <a:cubicBezTo>
                  <a:pt x="4724" y="2346"/>
                  <a:pt x="4470" y="2004"/>
                  <a:pt x="3297" y="1616"/>
                </a:cubicBezTo>
                <a:cubicBezTo>
                  <a:pt x="2982" y="1509"/>
                  <a:pt x="2949" y="1354"/>
                  <a:pt x="2962" y="1066"/>
                </a:cubicBezTo>
                <a:cubicBezTo>
                  <a:pt x="2975" y="718"/>
                  <a:pt x="3284" y="410"/>
                  <a:pt x="31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 flipH="1">
            <a:off x="6807094" y="5460876"/>
            <a:ext cx="20195" cy="7706"/>
          </a:xfrm>
          <a:custGeom>
            <a:avLst/>
            <a:gdLst/>
            <a:ahLst/>
            <a:cxnLst/>
            <a:rect l="l" t="t" r="r" b="b"/>
            <a:pathLst>
              <a:path w="684" h="261" extrusionOk="0">
                <a:moveTo>
                  <a:pt x="330" y="1"/>
                </a:moveTo>
                <a:cubicBezTo>
                  <a:pt x="200" y="1"/>
                  <a:pt x="83" y="51"/>
                  <a:pt x="0" y="234"/>
                </a:cubicBezTo>
                <a:cubicBezTo>
                  <a:pt x="101" y="242"/>
                  <a:pt x="205" y="261"/>
                  <a:pt x="304" y="261"/>
                </a:cubicBezTo>
                <a:cubicBezTo>
                  <a:pt x="447" y="261"/>
                  <a:pt x="581" y="222"/>
                  <a:pt x="684" y="60"/>
                </a:cubicBezTo>
                <a:cubicBezTo>
                  <a:pt x="565" y="38"/>
                  <a:pt x="443" y="1"/>
                  <a:pt x="3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flipH="1">
            <a:off x="6787312" y="5455828"/>
            <a:ext cx="20195" cy="7352"/>
          </a:xfrm>
          <a:custGeom>
            <a:avLst/>
            <a:gdLst/>
            <a:ahLst/>
            <a:cxnLst/>
            <a:rect l="l" t="t" r="r" b="b"/>
            <a:pathLst>
              <a:path w="684" h="249" extrusionOk="0">
                <a:moveTo>
                  <a:pt x="326" y="0"/>
                </a:moveTo>
                <a:cubicBezTo>
                  <a:pt x="197" y="0"/>
                  <a:pt x="82" y="53"/>
                  <a:pt x="0" y="238"/>
                </a:cubicBezTo>
                <a:cubicBezTo>
                  <a:pt x="15" y="237"/>
                  <a:pt x="30" y="237"/>
                  <a:pt x="46" y="237"/>
                </a:cubicBezTo>
                <a:cubicBezTo>
                  <a:pt x="133" y="237"/>
                  <a:pt x="224" y="248"/>
                  <a:pt x="313" y="248"/>
                </a:cubicBezTo>
                <a:cubicBezTo>
                  <a:pt x="452" y="248"/>
                  <a:pt x="584" y="219"/>
                  <a:pt x="684" y="70"/>
                </a:cubicBezTo>
                <a:cubicBezTo>
                  <a:pt x="564" y="42"/>
                  <a:pt x="440" y="0"/>
                  <a:pt x="3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flipH="1">
            <a:off x="5347880" y="5355145"/>
            <a:ext cx="4576" cy="4458"/>
          </a:xfrm>
          <a:custGeom>
            <a:avLst/>
            <a:gdLst/>
            <a:ahLst/>
            <a:cxnLst/>
            <a:rect l="l" t="t" r="r" b="b"/>
            <a:pathLst>
              <a:path w="155" h="151" extrusionOk="0">
                <a:moveTo>
                  <a:pt x="75" y="1"/>
                </a:moveTo>
                <a:cubicBezTo>
                  <a:pt x="55" y="1"/>
                  <a:pt x="31" y="16"/>
                  <a:pt x="1" y="56"/>
                </a:cubicBezTo>
                <a:cubicBezTo>
                  <a:pt x="28" y="90"/>
                  <a:pt x="68" y="117"/>
                  <a:pt x="101" y="150"/>
                </a:cubicBezTo>
                <a:lnTo>
                  <a:pt x="155" y="96"/>
                </a:lnTo>
                <a:cubicBezTo>
                  <a:pt x="134" y="46"/>
                  <a:pt x="110" y="1"/>
                  <a:pt x="75" y="1"/>
                </a:cubicBezTo>
                <a:close/>
              </a:path>
            </a:pathLst>
          </a:custGeom>
          <a:solidFill>
            <a:srgbClr val="35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-699351" y="3598901"/>
            <a:ext cx="1277729" cy="1937065"/>
          </a:xfrm>
          <a:custGeom>
            <a:avLst/>
            <a:gdLst/>
            <a:ahLst/>
            <a:cxnLst/>
            <a:rect l="l" t="t" r="r" b="b"/>
            <a:pathLst>
              <a:path w="29803" h="45182" extrusionOk="0">
                <a:moveTo>
                  <a:pt x="16028" y="1"/>
                </a:moveTo>
                <a:cubicBezTo>
                  <a:pt x="13766" y="1"/>
                  <a:pt x="11554" y="453"/>
                  <a:pt x="9376" y="1115"/>
                </a:cubicBezTo>
                <a:cubicBezTo>
                  <a:pt x="7687" y="1625"/>
                  <a:pt x="6081" y="2324"/>
                  <a:pt x="4638" y="3377"/>
                </a:cubicBezTo>
                <a:cubicBezTo>
                  <a:pt x="3126" y="4485"/>
                  <a:pt x="1948" y="5865"/>
                  <a:pt x="1280" y="7642"/>
                </a:cubicBezTo>
                <a:cubicBezTo>
                  <a:pt x="1" y="11038"/>
                  <a:pt x="1223" y="14163"/>
                  <a:pt x="4461" y="15776"/>
                </a:cubicBezTo>
                <a:cubicBezTo>
                  <a:pt x="5759" y="16419"/>
                  <a:pt x="7177" y="16772"/>
                  <a:pt x="8626" y="16803"/>
                </a:cubicBezTo>
                <a:cubicBezTo>
                  <a:pt x="8666" y="16802"/>
                  <a:pt x="8706" y="16801"/>
                  <a:pt x="8745" y="16801"/>
                </a:cubicBezTo>
                <a:cubicBezTo>
                  <a:pt x="8943" y="16801"/>
                  <a:pt x="9138" y="16815"/>
                  <a:pt x="9332" y="16841"/>
                </a:cubicBezTo>
                <a:cubicBezTo>
                  <a:pt x="9496" y="16866"/>
                  <a:pt x="9622" y="16998"/>
                  <a:pt x="9634" y="17162"/>
                </a:cubicBezTo>
                <a:cubicBezTo>
                  <a:pt x="9647" y="17313"/>
                  <a:pt x="9514" y="17376"/>
                  <a:pt x="9388" y="17427"/>
                </a:cubicBezTo>
                <a:cubicBezTo>
                  <a:pt x="9149" y="17534"/>
                  <a:pt x="8910" y="17641"/>
                  <a:pt x="8670" y="17748"/>
                </a:cubicBezTo>
                <a:cubicBezTo>
                  <a:pt x="7051" y="18517"/>
                  <a:pt x="5501" y="19380"/>
                  <a:pt x="4241" y="20690"/>
                </a:cubicBezTo>
                <a:cubicBezTo>
                  <a:pt x="2993" y="21982"/>
                  <a:pt x="2231" y="23501"/>
                  <a:pt x="2162" y="25321"/>
                </a:cubicBezTo>
                <a:cubicBezTo>
                  <a:pt x="2092" y="27067"/>
                  <a:pt x="2741" y="28440"/>
                  <a:pt x="4272" y="29347"/>
                </a:cubicBezTo>
                <a:cubicBezTo>
                  <a:pt x="5123" y="29851"/>
                  <a:pt x="6043" y="30129"/>
                  <a:pt x="7001" y="30324"/>
                </a:cubicBezTo>
                <a:cubicBezTo>
                  <a:pt x="7794" y="30475"/>
                  <a:pt x="8601" y="30589"/>
                  <a:pt x="9414" y="30645"/>
                </a:cubicBezTo>
                <a:cubicBezTo>
                  <a:pt x="9647" y="30658"/>
                  <a:pt x="9830" y="30784"/>
                  <a:pt x="9874" y="31004"/>
                </a:cubicBezTo>
                <a:cubicBezTo>
                  <a:pt x="9899" y="31181"/>
                  <a:pt x="9704" y="31250"/>
                  <a:pt x="9571" y="31326"/>
                </a:cubicBezTo>
                <a:cubicBezTo>
                  <a:pt x="9414" y="31420"/>
                  <a:pt x="9256" y="31509"/>
                  <a:pt x="9099" y="31603"/>
                </a:cubicBezTo>
                <a:cubicBezTo>
                  <a:pt x="6931" y="32920"/>
                  <a:pt x="5186" y="34829"/>
                  <a:pt x="4065" y="37103"/>
                </a:cubicBezTo>
                <a:cubicBezTo>
                  <a:pt x="3422" y="38389"/>
                  <a:pt x="3050" y="39743"/>
                  <a:pt x="3151" y="41199"/>
                </a:cubicBezTo>
                <a:cubicBezTo>
                  <a:pt x="3245" y="42553"/>
                  <a:pt x="3844" y="43599"/>
                  <a:pt x="5016" y="44305"/>
                </a:cubicBezTo>
                <a:cubicBezTo>
                  <a:pt x="5507" y="44601"/>
                  <a:pt x="6043" y="44822"/>
                  <a:pt x="6604" y="44966"/>
                </a:cubicBezTo>
                <a:cubicBezTo>
                  <a:pt x="7105" y="45109"/>
                  <a:pt x="7623" y="45182"/>
                  <a:pt x="8140" y="45182"/>
                </a:cubicBezTo>
                <a:cubicBezTo>
                  <a:pt x="8357" y="45182"/>
                  <a:pt x="8574" y="45169"/>
                  <a:pt x="8790" y="45143"/>
                </a:cubicBezTo>
                <a:cubicBezTo>
                  <a:pt x="11222" y="44822"/>
                  <a:pt x="13591" y="44261"/>
                  <a:pt x="15708" y="42969"/>
                </a:cubicBezTo>
                <a:cubicBezTo>
                  <a:pt x="19400" y="40707"/>
                  <a:pt x="23080" y="38427"/>
                  <a:pt x="26753" y="36139"/>
                </a:cubicBezTo>
                <a:cubicBezTo>
                  <a:pt x="27200" y="35862"/>
                  <a:pt x="27635" y="35566"/>
                  <a:pt x="28044" y="35245"/>
                </a:cubicBezTo>
                <a:cubicBezTo>
                  <a:pt x="28656" y="34779"/>
                  <a:pt x="29103" y="34130"/>
                  <a:pt x="29317" y="33392"/>
                </a:cubicBezTo>
                <a:cubicBezTo>
                  <a:pt x="29802" y="31773"/>
                  <a:pt x="29141" y="29908"/>
                  <a:pt x="27673" y="28793"/>
                </a:cubicBezTo>
                <a:cubicBezTo>
                  <a:pt x="26929" y="28232"/>
                  <a:pt x="26085" y="27886"/>
                  <a:pt x="25190" y="27640"/>
                </a:cubicBezTo>
                <a:cubicBezTo>
                  <a:pt x="24195" y="27375"/>
                  <a:pt x="23180" y="27281"/>
                  <a:pt x="22160" y="27199"/>
                </a:cubicBezTo>
                <a:cubicBezTo>
                  <a:pt x="21864" y="27180"/>
                  <a:pt x="21567" y="27186"/>
                  <a:pt x="21473" y="26777"/>
                </a:cubicBezTo>
                <a:cubicBezTo>
                  <a:pt x="22008" y="26418"/>
                  <a:pt x="22632" y="26216"/>
                  <a:pt x="23212" y="25926"/>
                </a:cubicBezTo>
                <a:cubicBezTo>
                  <a:pt x="24510" y="25271"/>
                  <a:pt x="25738" y="24534"/>
                  <a:pt x="26702" y="23419"/>
                </a:cubicBezTo>
                <a:cubicBezTo>
                  <a:pt x="28334" y="21528"/>
                  <a:pt x="28372" y="18926"/>
                  <a:pt x="26803" y="16986"/>
                </a:cubicBezTo>
                <a:cubicBezTo>
                  <a:pt x="25846" y="15795"/>
                  <a:pt x="24541" y="15152"/>
                  <a:pt x="23105" y="14736"/>
                </a:cubicBezTo>
                <a:cubicBezTo>
                  <a:pt x="22267" y="14491"/>
                  <a:pt x="21404" y="14447"/>
                  <a:pt x="20540" y="14434"/>
                </a:cubicBezTo>
                <a:cubicBezTo>
                  <a:pt x="20162" y="14428"/>
                  <a:pt x="19747" y="14428"/>
                  <a:pt x="19495" y="13917"/>
                </a:cubicBezTo>
                <a:cubicBezTo>
                  <a:pt x="19671" y="13854"/>
                  <a:pt x="19831" y="13834"/>
                  <a:pt x="19983" y="13834"/>
                </a:cubicBezTo>
                <a:cubicBezTo>
                  <a:pt x="20195" y="13834"/>
                  <a:pt x="20390" y="13874"/>
                  <a:pt x="20585" y="13892"/>
                </a:cubicBezTo>
                <a:cubicBezTo>
                  <a:pt x="20766" y="13913"/>
                  <a:pt x="20945" y="13925"/>
                  <a:pt x="21124" y="13925"/>
                </a:cubicBezTo>
                <a:cubicBezTo>
                  <a:pt x="21436" y="13925"/>
                  <a:pt x="21746" y="13888"/>
                  <a:pt x="22059" y="13791"/>
                </a:cubicBezTo>
                <a:cubicBezTo>
                  <a:pt x="24377" y="13086"/>
                  <a:pt x="26230" y="10698"/>
                  <a:pt x="26324" y="8278"/>
                </a:cubicBezTo>
                <a:cubicBezTo>
                  <a:pt x="26400" y="6338"/>
                  <a:pt x="25694" y="4681"/>
                  <a:pt x="24415" y="3263"/>
                </a:cubicBezTo>
                <a:cubicBezTo>
                  <a:pt x="22588" y="1253"/>
                  <a:pt x="20238" y="333"/>
                  <a:pt x="17592" y="75"/>
                </a:cubicBezTo>
                <a:cubicBezTo>
                  <a:pt x="17068" y="25"/>
                  <a:pt x="16547" y="1"/>
                  <a:pt x="160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7273622" y="1702024"/>
            <a:ext cx="797106" cy="897358"/>
          </a:xfrm>
          <a:custGeom>
            <a:avLst/>
            <a:gdLst/>
            <a:ahLst/>
            <a:cxnLst/>
            <a:rect l="l" t="t" r="r" b="b"/>
            <a:pathLst>
              <a:path w="6153" h="6927" extrusionOk="0">
                <a:moveTo>
                  <a:pt x="4061" y="928"/>
                </a:moveTo>
                <a:cubicBezTo>
                  <a:pt x="4076" y="928"/>
                  <a:pt x="4090" y="934"/>
                  <a:pt x="4102" y="946"/>
                </a:cubicBezTo>
                <a:cubicBezTo>
                  <a:pt x="4113" y="957"/>
                  <a:pt x="4113" y="980"/>
                  <a:pt x="4113" y="1003"/>
                </a:cubicBezTo>
                <a:cubicBezTo>
                  <a:pt x="4056" y="1096"/>
                  <a:pt x="3986" y="1176"/>
                  <a:pt x="3929" y="1268"/>
                </a:cubicBezTo>
                <a:cubicBezTo>
                  <a:pt x="3917" y="1280"/>
                  <a:pt x="3894" y="1291"/>
                  <a:pt x="3883" y="1291"/>
                </a:cubicBezTo>
                <a:lnTo>
                  <a:pt x="3883" y="1303"/>
                </a:lnTo>
                <a:cubicBezTo>
                  <a:pt x="3877" y="1304"/>
                  <a:pt x="3870" y="1305"/>
                  <a:pt x="3864" y="1305"/>
                </a:cubicBezTo>
                <a:cubicBezTo>
                  <a:pt x="3825" y="1305"/>
                  <a:pt x="3791" y="1275"/>
                  <a:pt x="3791" y="1245"/>
                </a:cubicBezTo>
                <a:cubicBezTo>
                  <a:pt x="3768" y="1199"/>
                  <a:pt x="3779" y="1153"/>
                  <a:pt x="3814" y="1119"/>
                </a:cubicBezTo>
                <a:cubicBezTo>
                  <a:pt x="3871" y="1049"/>
                  <a:pt x="3952" y="1003"/>
                  <a:pt x="4021" y="946"/>
                </a:cubicBezTo>
                <a:cubicBezTo>
                  <a:pt x="4033" y="934"/>
                  <a:pt x="4047" y="928"/>
                  <a:pt x="4061" y="928"/>
                </a:cubicBezTo>
                <a:close/>
                <a:moveTo>
                  <a:pt x="4770" y="1"/>
                </a:moveTo>
                <a:lnTo>
                  <a:pt x="4701" y="13"/>
                </a:lnTo>
                <a:cubicBezTo>
                  <a:pt x="4574" y="82"/>
                  <a:pt x="4436" y="139"/>
                  <a:pt x="4286" y="174"/>
                </a:cubicBezTo>
                <a:cubicBezTo>
                  <a:pt x="3929" y="301"/>
                  <a:pt x="3560" y="393"/>
                  <a:pt x="3341" y="761"/>
                </a:cubicBezTo>
                <a:cubicBezTo>
                  <a:pt x="3249" y="911"/>
                  <a:pt x="3122" y="1038"/>
                  <a:pt x="3053" y="1199"/>
                </a:cubicBezTo>
                <a:cubicBezTo>
                  <a:pt x="3022" y="1252"/>
                  <a:pt x="2983" y="1273"/>
                  <a:pt x="2948" y="1273"/>
                </a:cubicBezTo>
                <a:cubicBezTo>
                  <a:pt x="2906" y="1273"/>
                  <a:pt x="2870" y="1243"/>
                  <a:pt x="2857" y="1199"/>
                </a:cubicBezTo>
                <a:cubicBezTo>
                  <a:pt x="2800" y="946"/>
                  <a:pt x="2581" y="784"/>
                  <a:pt x="2500" y="554"/>
                </a:cubicBezTo>
                <a:lnTo>
                  <a:pt x="2477" y="519"/>
                </a:lnTo>
                <a:cubicBezTo>
                  <a:pt x="2362" y="496"/>
                  <a:pt x="2281" y="416"/>
                  <a:pt x="2258" y="312"/>
                </a:cubicBezTo>
                <a:cubicBezTo>
                  <a:pt x="2247" y="277"/>
                  <a:pt x="2212" y="243"/>
                  <a:pt x="2166" y="243"/>
                </a:cubicBezTo>
                <a:cubicBezTo>
                  <a:pt x="2016" y="243"/>
                  <a:pt x="1936" y="93"/>
                  <a:pt x="1797" y="93"/>
                </a:cubicBezTo>
                <a:cubicBezTo>
                  <a:pt x="1751" y="87"/>
                  <a:pt x="1705" y="85"/>
                  <a:pt x="1659" y="85"/>
                </a:cubicBezTo>
                <a:cubicBezTo>
                  <a:pt x="1613" y="85"/>
                  <a:pt x="1567" y="87"/>
                  <a:pt x="1521" y="93"/>
                </a:cubicBezTo>
                <a:cubicBezTo>
                  <a:pt x="1424" y="128"/>
                  <a:pt x="1327" y="143"/>
                  <a:pt x="1230" y="143"/>
                </a:cubicBezTo>
                <a:cubicBezTo>
                  <a:pt x="1201" y="143"/>
                  <a:pt x="1171" y="142"/>
                  <a:pt x="1141" y="139"/>
                </a:cubicBezTo>
                <a:cubicBezTo>
                  <a:pt x="1095" y="139"/>
                  <a:pt x="1049" y="139"/>
                  <a:pt x="1002" y="162"/>
                </a:cubicBezTo>
                <a:cubicBezTo>
                  <a:pt x="795" y="312"/>
                  <a:pt x="507" y="289"/>
                  <a:pt x="323" y="485"/>
                </a:cubicBezTo>
                <a:cubicBezTo>
                  <a:pt x="288" y="508"/>
                  <a:pt x="242" y="519"/>
                  <a:pt x="207" y="519"/>
                </a:cubicBezTo>
                <a:cubicBezTo>
                  <a:pt x="173" y="531"/>
                  <a:pt x="138" y="566"/>
                  <a:pt x="150" y="577"/>
                </a:cubicBezTo>
                <a:cubicBezTo>
                  <a:pt x="300" y="761"/>
                  <a:pt x="46" y="842"/>
                  <a:pt x="46" y="1003"/>
                </a:cubicBezTo>
                <a:cubicBezTo>
                  <a:pt x="58" y="1372"/>
                  <a:pt x="0" y="1752"/>
                  <a:pt x="46" y="2121"/>
                </a:cubicBezTo>
                <a:cubicBezTo>
                  <a:pt x="69" y="2294"/>
                  <a:pt x="35" y="2467"/>
                  <a:pt x="58" y="2639"/>
                </a:cubicBezTo>
                <a:cubicBezTo>
                  <a:pt x="138" y="3250"/>
                  <a:pt x="242" y="3861"/>
                  <a:pt x="369" y="4471"/>
                </a:cubicBezTo>
                <a:cubicBezTo>
                  <a:pt x="519" y="5163"/>
                  <a:pt x="761" y="5842"/>
                  <a:pt x="1083" y="6476"/>
                </a:cubicBezTo>
                <a:cubicBezTo>
                  <a:pt x="1152" y="6603"/>
                  <a:pt x="1244" y="6741"/>
                  <a:pt x="1314" y="6856"/>
                </a:cubicBezTo>
                <a:cubicBezTo>
                  <a:pt x="1347" y="6906"/>
                  <a:pt x="1394" y="6927"/>
                  <a:pt x="1444" y="6927"/>
                </a:cubicBezTo>
                <a:cubicBezTo>
                  <a:pt x="1497" y="6927"/>
                  <a:pt x="1554" y="6903"/>
                  <a:pt x="1602" y="6868"/>
                </a:cubicBezTo>
                <a:cubicBezTo>
                  <a:pt x="1666" y="6811"/>
                  <a:pt x="1720" y="6749"/>
                  <a:pt x="1798" y="6749"/>
                </a:cubicBezTo>
                <a:cubicBezTo>
                  <a:pt x="1831" y="6749"/>
                  <a:pt x="1868" y="6760"/>
                  <a:pt x="1913" y="6787"/>
                </a:cubicBezTo>
                <a:cubicBezTo>
                  <a:pt x="1921" y="6794"/>
                  <a:pt x="1929" y="6796"/>
                  <a:pt x="1937" y="6796"/>
                </a:cubicBezTo>
                <a:cubicBezTo>
                  <a:pt x="1982" y="6796"/>
                  <a:pt x="2024" y="6706"/>
                  <a:pt x="2087" y="6706"/>
                </a:cubicBezTo>
                <a:cubicBezTo>
                  <a:pt x="2091" y="6706"/>
                  <a:pt x="2094" y="6706"/>
                  <a:pt x="2097" y="6706"/>
                </a:cubicBezTo>
                <a:lnTo>
                  <a:pt x="2166" y="6672"/>
                </a:lnTo>
                <a:cubicBezTo>
                  <a:pt x="2201" y="6568"/>
                  <a:pt x="2270" y="6487"/>
                  <a:pt x="2374" y="6430"/>
                </a:cubicBezTo>
                <a:cubicBezTo>
                  <a:pt x="2397" y="6418"/>
                  <a:pt x="2408" y="6395"/>
                  <a:pt x="2408" y="6372"/>
                </a:cubicBezTo>
                <a:cubicBezTo>
                  <a:pt x="2431" y="6246"/>
                  <a:pt x="2523" y="6142"/>
                  <a:pt x="2638" y="6084"/>
                </a:cubicBezTo>
                <a:cubicBezTo>
                  <a:pt x="2650" y="6073"/>
                  <a:pt x="2662" y="6061"/>
                  <a:pt x="2673" y="6050"/>
                </a:cubicBezTo>
                <a:cubicBezTo>
                  <a:pt x="2685" y="5992"/>
                  <a:pt x="2662" y="5923"/>
                  <a:pt x="2742" y="5911"/>
                </a:cubicBezTo>
                <a:cubicBezTo>
                  <a:pt x="2765" y="5900"/>
                  <a:pt x="2788" y="5877"/>
                  <a:pt x="2788" y="5854"/>
                </a:cubicBezTo>
                <a:cubicBezTo>
                  <a:pt x="2869" y="5693"/>
                  <a:pt x="2950" y="5520"/>
                  <a:pt x="3122" y="5439"/>
                </a:cubicBezTo>
                <a:lnTo>
                  <a:pt x="3168" y="5335"/>
                </a:lnTo>
                <a:cubicBezTo>
                  <a:pt x="3192" y="5220"/>
                  <a:pt x="3284" y="5116"/>
                  <a:pt x="3399" y="5093"/>
                </a:cubicBezTo>
                <a:cubicBezTo>
                  <a:pt x="3445" y="5070"/>
                  <a:pt x="3468" y="5036"/>
                  <a:pt x="3480" y="4990"/>
                </a:cubicBezTo>
                <a:cubicBezTo>
                  <a:pt x="3606" y="4759"/>
                  <a:pt x="3779" y="4563"/>
                  <a:pt x="3986" y="4402"/>
                </a:cubicBezTo>
                <a:lnTo>
                  <a:pt x="4021" y="4333"/>
                </a:lnTo>
                <a:cubicBezTo>
                  <a:pt x="4056" y="4218"/>
                  <a:pt x="4148" y="4126"/>
                  <a:pt x="4263" y="4091"/>
                </a:cubicBezTo>
                <a:lnTo>
                  <a:pt x="4298" y="4033"/>
                </a:lnTo>
                <a:cubicBezTo>
                  <a:pt x="4298" y="3953"/>
                  <a:pt x="4355" y="3895"/>
                  <a:pt x="4436" y="3884"/>
                </a:cubicBezTo>
                <a:lnTo>
                  <a:pt x="4505" y="3815"/>
                </a:lnTo>
                <a:cubicBezTo>
                  <a:pt x="4495" y="3785"/>
                  <a:pt x="4520" y="3755"/>
                  <a:pt x="4556" y="3755"/>
                </a:cubicBezTo>
                <a:cubicBezTo>
                  <a:pt x="4562" y="3755"/>
                  <a:pt x="4568" y="3755"/>
                  <a:pt x="4574" y="3757"/>
                </a:cubicBezTo>
                <a:cubicBezTo>
                  <a:pt x="4678" y="3711"/>
                  <a:pt x="4724" y="3630"/>
                  <a:pt x="4781" y="3550"/>
                </a:cubicBezTo>
                <a:cubicBezTo>
                  <a:pt x="4781" y="3457"/>
                  <a:pt x="4862" y="3377"/>
                  <a:pt x="4954" y="3377"/>
                </a:cubicBezTo>
                <a:cubicBezTo>
                  <a:pt x="5000" y="3319"/>
                  <a:pt x="5069" y="3308"/>
                  <a:pt x="5093" y="3227"/>
                </a:cubicBezTo>
                <a:cubicBezTo>
                  <a:pt x="5081" y="3158"/>
                  <a:pt x="5150" y="3089"/>
                  <a:pt x="5219" y="3089"/>
                </a:cubicBezTo>
                <a:cubicBezTo>
                  <a:pt x="5231" y="2962"/>
                  <a:pt x="5311" y="2870"/>
                  <a:pt x="5427" y="2847"/>
                </a:cubicBezTo>
                <a:cubicBezTo>
                  <a:pt x="5530" y="2685"/>
                  <a:pt x="5634" y="2524"/>
                  <a:pt x="5726" y="2351"/>
                </a:cubicBezTo>
                <a:cubicBezTo>
                  <a:pt x="5830" y="2167"/>
                  <a:pt x="5922" y="1994"/>
                  <a:pt x="6014" y="1821"/>
                </a:cubicBezTo>
                <a:cubicBezTo>
                  <a:pt x="6014" y="1775"/>
                  <a:pt x="6003" y="1718"/>
                  <a:pt x="6072" y="1706"/>
                </a:cubicBezTo>
                <a:cubicBezTo>
                  <a:pt x="6072" y="1637"/>
                  <a:pt x="6095" y="1556"/>
                  <a:pt x="6152" y="1510"/>
                </a:cubicBezTo>
                <a:lnTo>
                  <a:pt x="6152" y="784"/>
                </a:lnTo>
                <a:cubicBezTo>
                  <a:pt x="6152" y="715"/>
                  <a:pt x="6129" y="635"/>
                  <a:pt x="6106" y="577"/>
                </a:cubicBezTo>
                <a:cubicBezTo>
                  <a:pt x="5888" y="162"/>
                  <a:pt x="5542" y="1"/>
                  <a:pt x="50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7027575" y="2571751"/>
            <a:ext cx="657320" cy="1272641"/>
          </a:xfrm>
          <a:custGeom>
            <a:avLst/>
            <a:gdLst/>
            <a:ahLst/>
            <a:cxnLst/>
            <a:rect l="l" t="t" r="r" b="b"/>
            <a:pathLst>
              <a:path w="8584" h="16619" extrusionOk="0">
                <a:moveTo>
                  <a:pt x="1521" y="3998"/>
                </a:moveTo>
                <a:cubicBezTo>
                  <a:pt x="1153" y="4424"/>
                  <a:pt x="853" y="4885"/>
                  <a:pt x="611" y="5392"/>
                </a:cubicBezTo>
                <a:cubicBezTo>
                  <a:pt x="565" y="5219"/>
                  <a:pt x="577" y="5035"/>
                  <a:pt x="657" y="4885"/>
                </a:cubicBezTo>
                <a:cubicBezTo>
                  <a:pt x="738" y="4655"/>
                  <a:pt x="876" y="4448"/>
                  <a:pt x="842" y="4194"/>
                </a:cubicBezTo>
                <a:cubicBezTo>
                  <a:pt x="830" y="4125"/>
                  <a:pt x="876" y="4136"/>
                  <a:pt x="911" y="4125"/>
                </a:cubicBezTo>
                <a:lnTo>
                  <a:pt x="1521" y="3998"/>
                </a:lnTo>
                <a:close/>
                <a:moveTo>
                  <a:pt x="6706" y="0"/>
                </a:moveTo>
                <a:cubicBezTo>
                  <a:pt x="6683" y="116"/>
                  <a:pt x="6694" y="242"/>
                  <a:pt x="6729" y="357"/>
                </a:cubicBezTo>
                <a:cubicBezTo>
                  <a:pt x="6787" y="576"/>
                  <a:pt x="6741" y="818"/>
                  <a:pt x="6614" y="1003"/>
                </a:cubicBezTo>
                <a:cubicBezTo>
                  <a:pt x="6487" y="1210"/>
                  <a:pt x="6337" y="1383"/>
                  <a:pt x="6326" y="1636"/>
                </a:cubicBezTo>
                <a:cubicBezTo>
                  <a:pt x="6326" y="1689"/>
                  <a:pt x="6299" y="1700"/>
                  <a:pt x="6268" y="1700"/>
                </a:cubicBezTo>
                <a:cubicBezTo>
                  <a:pt x="6245" y="1700"/>
                  <a:pt x="6219" y="1694"/>
                  <a:pt x="6199" y="1694"/>
                </a:cubicBezTo>
                <a:cubicBezTo>
                  <a:pt x="5865" y="1694"/>
                  <a:pt x="5531" y="1740"/>
                  <a:pt x="5208" y="1821"/>
                </a:cubicBezTo>
                <a:cubicBezTo>
                  <a:pt x="4886" y="1913"/>
                  <a:pt x="4598" y="2074"/>
                  <a:pt x="4356" y="2305"/>
                </a:cubicBezTo>
                <a:cubicBezTo>
                  <a:pt x="4315" y="2345"/>
                  <a:pt x="4287" y="2365"/>
                  <a:pt x="4259" y="2365"/>
                </a:cubicBezTo>
                <a:cubicBezTo>
                  <a:pt x="4232" y="2365"/>
                  <a:pt x="4206" y="2345"/>
                  <a:pt x="4171" y="2305"/>
                </a:cubicBezTo>
                <a:cubicBezTo>
                  <a:pt x="3895" y="1970"/>
                  <a:pt x="3526" y="1729"/>
                  <a:pt x="3123" y="1579"/>
                </a:cubicBezTo>
                <a:cubicBezTo>
                  <a:pt x="3031" y="1556"/>
                  <a:pt x="3019" y="1510"/>
                  <a:pt x="3042" y="1429"/>
                </a:cubicBezTo>
                <a:cubicBezTo>
                  <a:pt x="3088" y="1279"/>
                  <a:pt x="3065" y="1118"/>
                  <a:pt x="2985" y="980"/>
                </a:cubicBezTo>
                <a:cubicBezTo>
                  <a:pt x="2933" y="841"/>
                  <a:pt x="2809" y="772"/>
                  <a:pt x="2685" y="772"/>
                </a:cubicBezTo>
                <a:cubicBezTo>
                  <a:pt x="2561" y="772"/>
                  <a:pt x="2437" y="841"/>
                  <a:pt x="2386" y="980"/>
                </a:cubicBezTo>
                <a:cubicBezTo>
                  <a:pt x="2282" y="1164"/>
                  <a:pt x="2270" y="1371"/>
                  <a:pt x="2362" y="1556"/>
                </a:cubicBezTo>
                <a:cubicBezTo>
                  <a:pt x="2409" y="1625"/>
                  <a:pt x="2409" y="1717"/>
                  <a:pt x="2362" y="1786"/>
                </a:cubicBezTo>
                <a:cubicBezTo>
                  <a:pt x="2316" y="1878"/>
                  <a:pt x="2293" y="1993"/>
                  <a:pt x="2305" y="2097"/>
                </a:cubicBezTo>
                <a:cubicBezTo>
                  <a:pt x="2328" y="2212"/>
                  <a:pt x="2282" y="2258"/>
                  <a:pt x="2155" y="2270"/>
                </a:cubicBezTo>
                <a:cubicBezTo>
                  <a:pt x="1683" y="2328"/>
                  <a:pt x="1233" y="2454"/>
                  <a:pt x="807" y="2639"/>
                </a:cubicBezTo>
                <a:cubicBezTo>
                  <a:pt x="381" y="2788"/>
                  <a:pt x="81" y="3169"/>
                  <a:pt x="58" y="3618"/>
                </a:cubicBezTo>
                <a:cubicBezTo>
                  <a:pt x="47" y="3687"/>
                  <a:pt x="70" y="3768"/>
                  <a:pt x="1" y="3825"/>
                </a:cubicBezTo>
                <a:lnTo>
                  <a:pt x="1" y="4724"/>
                </a:lnTo>
                <a:cubicBezTo>
                  <a:pt x="70" y="4782"/>
                  <a:pt x="58" y="4874"/>
                  <a:pt x="93" y="4954"/>
                </a:cubicBezTo>
                <a:cubicBezTo>
                  <a:pt x="150" y="5173"/>
                  <a:pt x="254" y="5369"/>
                  <a:pt x="404" y="5542"/>
                </a:cubicBezTo>
                <a:cubicBezTo>
                  <a:pt x="484" y="5623"/>
                  <a:pt x="519" y="5738"/>
                  <a:pt x="484" y="5853"/>
                </a:cubicBezTo>
                <a:cubicBezTo>
                  <a:pt x="346" y="6441"/>
                  <a:pt x="404" y="7051"/>
                  <a:pt x="623" y="7616"/>
                </a:cubicBezTo>
                <a:cubicBezTo>
                  <a:pt x="703" y="7823"/>
                  <a:pt x="680" y="8042"/>
                  <a:pt x="703" y="8261"/>
                </a:cubicBezTo>
                <a:cubicBezTo>
                  <a:pt x="853" y="9436"/>
                  <a:pt x="1256" y="10531"/>
                  <a:pt x="1740" y="11614"/>
                </a:cubicBezTo>
                <a:cubicBezTo>
                  <a:pt x="1821" y="11764"/>
                  <a:pt x="1821" y="11948"/>
                  <a:pt x="1729" y="12086"/>
                </a:cubicBezTo>
                <a:cubicBezTo>
                  <a:pt x="1452" y="12547"/>
                  <a:pt x="1372" y="13077"/>
                  <a:pt x="1279" y="13595"/>
                </a:cubicBezTo>
                <a:cubicBezTo>
                  <a:pt x="1176" y="14218"/>
                  <a:pt x="1095" y="14851"/>
                  <a:pt x="1061" y="15496"/>
                </a:cubicBezTo>
                <a:cubicBezTo>
                  <a:pt x="1049" y="15692"/>
                  <a:pt x="911" y="15842"/>
                  <a:pt x="842" y="16026"/>
                </a:cubicBezTo>
                <a:cubicBezTo>
                  <a:pt x="784" y="16153"/>
                  <a:pt x="726" y="16280"/>
                  <a:pt x="669" y="16395"/>
                </a:cubicBezTo>
                <a:cubicBezTo>
                  <a:pt x="623" y="16487"/>
                  <a:pt x="646" y="16533"/>
                  <a:pt x="749" y="16545"/>
                </a:cubicBezTo>
                <a:cubicBezTo>
                  <a:pt x="1171" y="16593"/>
                  <a:pt x="1593" y="16618"/>
                  <a:pt x="2018" y="16618"/>
                </a:cubicBezTo>
                <a:cubicBezTo>
                  <a:pt x="2209" y="16618"/>
                  <a:pt x="2400" y="16613"/>
                  <a:pt x="2593" y="16603"/>
                </a:cubicBezTo>
                <a:cubicBezTo>
                  <a:pt x="2812" y="16591"/>
                  <a:pt x="3019" y="16556"/>
                  <a:pt x="3238" y="16545"/>
                </a:cubicBezTo>
                <a:cubicBezTo>
                  <a:pt x="3342" y="16545"/>
                  <a:pt x="3445" y="16487"/>
                  <a:pt x="3480" y="16384"/>
                </a:cubicBezTo>
                <a:cubicBezTo>
                  <a:pt x="3492" y="16338"/>
                  <a:pt x="3515" y="16303"/>
                  <a:pt x="3538" y="16257"/>
                </a:cubicBezTo>
                <a:cubicBezTo>
                  <a:pt x="3734" y="15877"/>
                  <a:pt x="3641" y="15577"/>
                  <a:pt x="3250" y="15393"/>
                </a:cubicBezTo>
                <a:cubicBezTo>
                  <a:pt x="3088" y="15312"/>
                  <a:pt x="3123" y="15255"/>
                  <a:pt x="3169" y="15139"/>
                </a:cubicBezTo>
                <a:cubicBezTo>
                  <a:pt x="3780" y="13849"/>
                  <a:pt x="4240" y="12478"/>
                  <a:pt x="4528" y="11072"/>
                </a:cubicBezTo>
                <a:cubicBezTo>
                  <a:pt x="4690" y="10185"/>
                  <a:pt x="4736" y="9275"/>
                  <a:pt x="4655" y="8376"/>
                </a:cubicBezTo>
                <a:lnTo>
                  <a:pt x="4655" y="8376"/>
                </a:lnTo>
                <a:cubicBezTo>
                  <a:pt x="4909" y="8561"/>
                  <a:pt x="5151" y="8722"/>
                  <a:pt x="5393" y="8906"/>
                </a:cubicBezTo>
                <a:cubicBezTo>
                  <a:pt x="5473" y="8975"/>
                  <a:pt x="5508" y="9091"/>
                  <a:pt x="5485" y="9206"/>
                </a:cubicBezTo>
                <a:cubicBezTo>
                  <a:pt x="5335" y="9932"/>
                  <a:pt x="5565" y="10588"/>
                  <a:pt x="5819" y="11257"/>
                </a:cubicBezTo>
                <a:cubicBezTo>
                  <a:pt x="5853" y="11349"/>
                  <a:pt x="5946" y="11360"/>
                  <a:pt x="6026" y="11372"/>
                </a:cubicBezTo>
                <a:cubicBezTo>
                  <a:pt x="6227" y="11404"/>
                  <a:pt x="6430" y="11418"/>
                  <a:pt x="6634" y="11418"/>
                </a:cubicBezTo>
                <a:cubicBezTo>
                  <a:pt x="6874" y="11418"/>
                  <a:pt x="7114" y="11398"/>
                  <a:pt x="7351" y="11360"/>
                </a:cubicBezTo>
                <a:cubicBezTo>
                  <a:pt x="7628" y="11326"/>
                  <a:pt x="7916" y="11280"/>
                  <a:pt x="8204" y="11234"/>
                </a:cubicBezTo>
                <a:cubicBezTo>
                  <a:pt x="8354" y="11211"/>
                  <a:pt x="8515" y="11188"/>
                  <a:pt x="8561" y="11003"/>
                </a:cubicBezTo>
                <a:cubicBezTo>
                  <a:pt x="8584" y="10830"/>
                  <a:pt x="8492" y="10669"/>
                  <a:pt x="8331" y="10588"/>
                </a:cubicBezTo>
                <a:cubicBezTo>
                  <a:pt x="8112" y="10462"/>
                  <a:pt x="7858" y="10462"/>
                  <a:pt x="7616" y="10439"/>
                </a:cubicBezTo>
                <a:lnTo>
                  <a:pt x="7466" y="10439"/>
                </a:lnTo>
                <a:cubicBezTo>
                  <a:pt x="7582" y="9943"/>
                  <a:pt x="7674" y="9436"/>
                  <a:pt x="7720" y="8929"/>
                </a:cubicBezTo>
                <a:cubicBezTo>
                  <a:pt x="7801" y="8077"/>
                  <a:pt x="7789" y="7224"/>
                  <a:pt x="7466" y="6418"/>
                </a:cubicBezTo>
                <a:cubicBezTo>
                  <a:pt x="7167" y="5703"/>
                  <a:pt x="6671" y="5185"/>
                  <a:pt x="5900" y="4989"/>
                </a:cubicBezTo>
                <a:cubicBezTo>
                  <a:pt x="5761" y="4966"/>
                  <a:pt x="5658" y="4862"/>
                  <a:pt x="5611" y="4736"/>
                </a:cubicBezTo>
                <a:cubicBezTo>
                  <a:pt x="5416" y="4252"/>
                  <a:pt x="5185" y="3791"/>
                  <a:pt x="4909" y="3353"/>
                </a:cubicBezTo>
                <a:cubicBezTo>
                  <a:pt x="5220" y="3330"/>
                  <a:pt x="5531" y="3295"/>
                  <a:pt x="5830" y="3238"/>
                </a:cubicBezTo>
                <a:cubicBezTo>
                  <a:pt x="5911" y="3226"/>
                  <a:pt x="5980" y="3215"/>
                  <a:pt x="6049" y="3203"/>
                </a:cubicBezTo>
                <a:cubicBezTo>
                  <a:pt x="6545" y="3123"/>
                  <a:pt x="6936" y="2742"/>
                  <a:pt x="7029" y="2258"/>
                </a:cubicBezTo>
                <a:cubicBezTo>
                  <a:pt x="7144" y="1798"/>
                  <a:pt x="7259" y="1337"/>
                  <a:pt x="7155" y="853"/>
                </a:cubicBezTo>
                <a:cubicBezTo>
                  <a:pt x="7086" y="530"/>
                  <a:pt x="6902" y="288"/>
                  <a:pt x="6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718937" y="1158150"/>
            <a:ext cx="1426663" cy="803930"/>
          </a:xfrm>
          <a:custGeom>
            <a:avLst/>
            <a:gdLst/>
            <a:ahLst/>
            <a:cxnLst/>
            <a:rect l="l" t="t" r="r" b="b"/>
            <a:pathLst>
              <a:path w="17306" h="9752" extrusionOk="0">
                <a:moveTo>
                  <a:pt x="17294" y="1"/>
                </a:moveTo>
                <a:cubicBezTo>
                  <a:pt x="17075" y="12"/>
                  <a:pt x="16868" y="35"/>
                  <a:pt x="16649" y="81"/>
                </a:cubicBezTo>
                <a:cubicBezTo>
                  <a:pt x="14333" y="450"/>
                  <a:pt x="12110" y="1187"/>
                  <a:pt x="9909" y="1971"/>
                </a:cubicBezTo>
                <a:cubicBezTo>
                  <a:pt x="9368" y="2144"/>
                  <a:pt x="8930" y="2535"/>
                  <a:pt x="8711" y="3065"/>
                </a:cubicBezTo>
                <a:cubicBezTo>
                  <a:pt x="8653" y="3158"/>
                  <a:pt x="8596" y="3158"/>
                  <a:pt x="8515" y="3158"/>
                </a:cubicBezTo>
                <a:cubicBezTo>
                  <a:pt x="6994" y="3215"/>
                  <a:pt x="5485" y="3377"/>
                  <a:pt x="3976" y="3434"/>
                </a:cubicBezTo>
                <a:cubicBezTo>
                  <a:pt x="3652" y="3452"/>
                  <a:pt x="3328" y="3461"/>
                  <a:pt x="3005" y="3461"/>
                </a:cubicBezTo>
                <a:cubicBezTo>
                  <a:pt x="2488" y="3461"/>
                  <a:pt x="1974" y="3438"/>
                  <a:pt x="1464" y="3388"/>
                </a:cubicBezTo>
                <a:cubicBezTo>
                  <a:pt x="1306" y="3353"/>
                  <a:pt x="1147" y="3338"/>
                  <a:pt x="989" y="3338"/>
                </a:cubicBezTo>
                <a:cubicBezTo>
                  <a:pt x="940" y="3338"/>
                  <a:pt x="891" y="3339"/>
                  <a:pt x="842" y="3342"/>
                </a:cubicBezTo>
                <a:cubicBezTo>
                  <a:pt x="704" y="3365"/>
                  <a:pt x="588" y="3480"/>
                  <a:pt x="577" y="3618"/>
                </a:cubicBezTo>
                <a:cubicBezTo>
                  <a:pt x="554" y="3768"/>
                  <a:pt x="658" y="3837"/>
                  <a:pt x="761" y="3895"/>
                </a:cubicBezTo>
                <a:cubicBezTo>
                  <a:pt x="796" y="3907"/>
                  <a:pt x="842" y="3930"/>
                  <a:pt x="876" y="3941"/>
                </a:cubicBezTo>
                <a:cubicBezTo>
                  <a:pt x="1488" y="4175"/>
                  <a:pt x="2136" y="4293"/>
                  <a:pt x="2795" y="4293"/>
                </a:cubicBezTo>
                <a:cubicBezTo>
                  <a:pt x="2881" y="4293"/>
                  <a:pt x="2968" y="4291"/>
                  <a:pt x="3054" y="4287"/>
                </a:cubicBezTo>
                <a:cubicBezTo>
                  <a:pt x="3083" y="4285"/>
                  <a:pt x="3111" y="4284"/>
                  <a:pt x="3140" y="4284"/>
                </a:cubicBezTo>
                <a:cubicBezTo>
                  <a:pt x="3281" y="4284"/>
                  <a:pt x="3415" y="4308"/>
                  <a:pt x="3549" y="4356"/>
                </a:cubicBezTo>
                <a:cubicBezTo>
                  <a:pt x="3307" y="4425"/>
                  <a:pt x="3066" y="4471"/>
                  <a:pt x="2824" y="4494"/>
                </a:cubicBezTo>
                <a:cubicBezTo>
                  <a:pt x="2155" y="4552"/>
                  <a:pt x="1510" y="4540"/>
                  <a:pt x="865" y="4667"/>
                </a:cubicBezTo>
                <a:cubicBezTo>
                  <a:pt x="658" y="4690"/>
                  <a:pt x="462" y="4759"/>
                  <a:pt x="289" y="4863"/>
                </a:cubicBezTo>
                <a:cubicBezTo>
                  <a:pt x="116" y="4955"/>
                  <a:pt x="35" y="5162"/>
                  <a:pt x="82" y="5347"/>
                </a:cubicBezTo>
                <a:cubicBezTo>
                  <a:pt x="151" y="5543"/>
                  <a:pt x="312" y="5566"/>
                  <a:pt x="485" y="5566"/>
                </a:cubicBezTo>
                <a:lnTo>
                  <a:pt x="519" y="5566"/>
                </a:lnTo>
                <a:cubicBezTo>
                  <a:pt x="608" y="5567"/>
                  <a:pt x="696" y="5567"/>
                  <a:pt x="784" y="5567"/>
                </a:cubicBezTo>
                <a:cubicBezTo>
                  <a:pt x="1570" y="5567"/>
                  <a:pt x="2347" y="5522"/>
                  <a:pt x="3135" y="5439"/>
                </a:cubicBezTo>
                <a:cubicBezTo>
                  <a:pt x="3215" y="5425"/>
                  <a:pt x="3297" y="5419"/>
                  <a:pt x="3379" y="5419"/>
                </a:cubicBezTo>
                <a:cubicBezTo>
                  <a:pt x="3577" y="5419"/>
                  <a:pt x="3777" y="5458"/>
                  <a:pt x="3964" y="5531"/>
                </a:cubicBezTo>
                <a:cubicBezTo>
                  <a:pt x="3918" y="5566"/>
                  <a:pt x="3849" y="5589"/>
                  <a:pt x="3780" y="5600"/>
                </a:cubicBezTo>
                <a:cubicBezTo>
                  <a:pt x="2708" y="5761"/>
                  <a:pt x="1648" y="6026"/>
                  <a:pt x="577" y="6245"/>
                </a:cubicBezTo>
                <a:cubicBezTo>
                  <a:pt x="450" y="6268"/>
                  <a:pt x="323" y="6326"/>
                  <a:pt x="220" y="6407"/>
                </a:cubicBezTo>
                <a:cubicBezTo>
                  <a:pt x="70" y="6510"/>
                  <a:pt x="1" y="6706"/>
                  <a:pt x="58" y="6891"/>
                </a:cubicBezTo>
                <a:cubicBezTo>
                  <a:pt x="100" y="7047"/>
                  <a:pt x="246" y="7147"/>
                  <a:pt x="411" y="7147"/>
                </a:cubicBezTo>
                <a:cubicBezTo>
                  <a:pt x="428" y="7147"/>
                  <a:pt x="445" y="7146"/>
                  <a:pt x="462" y="7144"/>
                </a:cubicBezTo>
                <a:cubicBezTo>
                  <a:pt x="611" y="7144"/>
                  <a:pt x="773" y="7132"/>
                  <a:pt x="923" y="7121"/>
                </a:cubicBezTo>
                <a:cubicBezTo>
                  <a:pt x="1683" y="7063"/>
                  <a:pt x="2409" y="6856"/>
                  <a:pt x="3158" y="6752"/>
                </a:cubicBezTo>
                <a:cubicBezTo>
                  <a:pt x="3289" y="6732"/>
                  <a:pt x="3420" y="6703"/>
                  <a:pt x="3554" y="6703"/>
                </a:cubicBezTo>
                <a:cubicBezTo>
                  <a:pt x="3643" y="6703"/>
                  <a:pt x="3734" y="6715"/>
                  <a:pt x="3826" y="6752"/>
                </a:cubicBezTo>
                <a:cubicBezTo>
                  <a:pt x="3768" y="6810"/>
                  <a:pt x="3699" y="6844"/>
                  <a:pt x="3630" y="6867"/>
                </a:cubicBezTo>
                <a:lnTo>
                  <a:pt x="450" y="8388"/>
                </a:lnTo>
                <a:cubicBezTo>
                  <a:pt x="243" y="8457"/>
                  <a:pt x="116" y="8665"/>
                  <a:pt x="162" y="8884"/>
                </a:cubicBezTo>
                <a:cubicBezTo>
                  <a:pt x="195" y="9048"/>
                  <a:pt x="352" y="9150"/>
                  <a:pt x="585" y="9150"/>
                </a:cubicBezTo>
                <a:cubicBezTo>
                  <a:pt x="598" y="9150"/>
                  <a:pt x="610" y="9149"/>
                  <a:pt x="623" y="9149"/>
                </a:cubicBezTo>
                <a:cubicBezTo>
                  <a:pt x="946" y="9126"/>
                  <a:pt x="1257" y="9068"/>
                  <a:pt x="1568" y="8953"/>
                </a:cubicBezTo>
                <a:cubicBezTo>
                  <a:pt x="2628" y="8561"/>
                  <a:pt x="3665" y="8100"/>
                  <a:pt x="4667" y="7570"/>
                </a:cubicBezTo>
                <a:cubicBezTo>
                  <a:pt x="4863" y="7467"/>
                  <a:pt x="5082" y="7386"/>
                  <a:pt x="5289" y="7328"/>
                </a:cubicBezTo>
                <a:cubicBezTo>
                  <a:pt x="5319" y="7318"/>
                  <a:pt x="5349" y="7311"/>
                  <a:pt x="5376" y="7311"/>
                </a:cubicBezTo>
                <a:cubicBezTo>
                  <a:pt x="5412" y="7311"/>
                  <a:pt x="5442" y="7324"/>
                  <a:pt x="5462" y="7363"/>
                </a:cubicBezTo>
                <a:cubicBezTo>
                  <a:pt x="5508" y="7444"/>
                  <a:pt x="5439" y="7478"/>
                  <a:pt x="5393" y="7524"/>
                </a:cubicBezTo>
                <a:cubicBezTo>
                  <a:pt x="5347" y="7559"/>
                  <a:pt x="5301" y="7593"/>
                  <a:pt x="5243" y="7628"/>
                </a:cubicBezTo>
                <a:cubicBezTo>
                  <a:pt x="4690" y="7997"/>
                  <a:pt x="4183" y="8423"/>
                  <a:pt x="3734" y="8907"/>
                </a:cubicBezTo>
                <a:cubicBezTo>
                  <a:pt x="3619" y="9010"/>
                  <a:pt x="3526" y="9137"/>
                  <a:pt x="3469" y="9287"/>
                </a:cubicBezTo>
                <a:cubicBezTo>
                  <a:pt x="3400" y="9414"/>
                  <a:pt x="3434" y="9563"/>
                  <a:pt x="3526" y="9667"/>
                </a:cubicBezTo>
                <a:cubicBezTo>
                  <a:pt x="3587" y="9721"/>
                  <a:pt x="3663" y="9751"/>
                  <a:pt x="3738" y="9751"/>
                </a:cubicBezTo>
                <a:cubicBezTo>
                  <a:pt x="3793" y="9751"/>
                  <a:pt x="3847" y="9735"/>
                  <a:pt x="3895" y="9702"/>
                </a:cubicBezTo>
                <a:cubicBezTo>
                  <a:pt x="3964" y="9679"/>
                  <a:pt x="4022" y="9644"/>
                  <a:pt x="4079" y="9610"/>
                </a:cubicBezTo>
                <a:cubicBezTo>
                  <a:pt x="5185" y="9045"/>
                  <a:pt x="6199" y="8331"/>
                  <a:pt x="7121" y="7501"/>
                </a:cubicBezTo>
                <a:cubicBezTo>
                  <a:pt x="7835" y="6867"/>
                  <a:pt x="8607" y="6303"/>
                  <a:pt x="9448" y="5842"/>
                </a:cubicBezTo>
                <a:cubicBezTo>
                  <a:pt x="9507" y="5803"/>
                  <a:pt x="9574" y="5782"/>
                  <a:pt x="9639" y="5782"/>
                </a:cubicBezTo>
                <a:cubicBezTo>
                  <a:pt x="9689" y="5782"/>
                  <a:pt x="9738" y="5794"/>
                  <a:pt x="9782" y="5819"/>
                </a:cubicBezTo>
                <a:cubicBezTo>
                  <a:pt x="10042" y="5939"/>
                  <a:pt x="10323" y="6001"/>
                  <a:pt x="10605" y="6001"/>
                </a:cubicBezTo>
                <a:cubicBezTo>
                  <a:pt x="10836" y="6001"/>
                  <a:pt x="11069" y="5960"/>
                  <a:pt x="11292" y="5877"/>
                </a:cubicBezTo>
                <a:cubicBezTo>
                  <a:pt x="11937" y="5635"/>
                  <a:pt x="12594" y="5427"/>
                  <a:pt x="13262" y="5208"/>
                </a:cubicBezTo>
                <a:cubicBezTo>
                  <a:pt x="14575" y="4771"/>
                  <a:pt x="15935" y="4425"/>
                  <a:pt x="17306" y="4172"/>
                </a:cubicBezTo>
                <a:lnTo>
                  <a:pt x="1729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1751700" y="1400700"/>
            <a:ext cx="5640600" cy="2342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68" name="Google Shape;168;p8"/>
          <p:cNvGrpSpPr/>
          <p:nvPr/>
        </p:nvGrpSpPr>
        <p:grpSpPr>
          <a:xfrm rot="-5400000">
            <a:off x="6225112" y="-1018964"/>
            <a:ext cx="927694" cy="2964866"/>
            <a:chOff x="4611475" y="2571750"/>
            <a:chExt cx="842975" cy="2158150"/>
          </a:xfrm>
        </p:grpSpPr>
        <p:sp>
          <p:nvSpPr>
            <p:cNvPr id="169" name="Google Shape;169;p8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8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186" name="Google Shape;186;p8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" name="Google Shape;194;p8"/>
          <p:cNvGrpSpPr/>
          <p:nvPr/>
        </p:nvGrpSpPr>
        <p:grpSpPr>
          <a:xfrm>
            <a:off x="6814061" y="4098662"/>
            <a:ext cx="2342726" cy="1050886"/>
            <a:chOff x="6207738" y="3822624"/>
            <a:chExt cx="2944603" cy="1320872"/>
          </a:xfrm>
        </p:grpSpPr>
        <p:sp>
          <p:nvSpPr>
            <p:cNvPr id="195" name="Google Shape;195;p8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>
            <a:off x="-470751" y="-134899"/>
            <a:ext cx="1277729" cy="1937065"/>
          </a:xfrm>
          <a:custGeom>
            <a:avLst/>
            <a:gdLst/>
            <a:ahLst/>
            <a:cxnLst/>
            <a:rect l="l" t="t" r="r" b="b"/>
            <a:pathLst>
              <a:path w="29803" h="45182" extrusionOk="0">
                <a:moveTo>
                  <a:pt x="16028" y="1"/>
                </a:moveTo>
                <a:cubicBezTo>
                  <a:pt x="13766" y="1"/>
                  <a:pt x="11554" y="453"/>
                  <a:pt x="9376" y="1115"/>
                </a:cubicBezTo>
                <a:cubicBezTo>
                  <a:pt x="7687" y="1625"/>
                  <a:pt x="6081" y="2324"/>
                  <a:pt x="4638" y="3377"/>
                </a:cubicBezTo>
                <a:cubicBezTo>
                  <a:pt x="3126" y="4485"/>
                  <a:pt x="1948" y="5865"/>
                  <a:pt x="1280" y="7642"/>
                </a:cubicBezTo>
                <a:cubicBezTo>
                  <a:pt x="1" y="11038"/>
                  <a:pt x="1223" y="14163"/>
                  <a:pt x="4461" y="15776"/>
                </a:cubicBezTo>
                <a:cubicBezTo>
                  <a:pt x="5759" y="16419"/>
                  <a:pt x="7177" y="16772"/>
                  <a:pt x="8626" y="16803"/>
                </a:cubicBezTo>
                <a:cubicBezTo>
                  <a:pt x="8666" y="16802"/>
                  <a:pt x="8706" y="16801"/>
                  <a:pt x="8745" y="16801"/>
                </a:cubicBezTo>
                <a:cubicBezTo>
                  <a:pt x="8943" y="16801"/>
                  <a:pt x="9138" y="16815"/>
                  <a:pt x="9332" y="16841"/>
                </a:cubicBezTo>
                <a:cubicBezTo>
                  <a:pt x="9496" y="16866"/>
                  <a:pt x="9622" y="16998"/>
                  <a:pt x="9634" y="17162"/>
                </a:cubicBezTo>
                <a:cubicBezTo>
                  <a:pt x="9647" y="17313"/>
                  <a:pt x="9514" y="17376"/>
                  <a:pt x="9388" y="17427"/>
                </a:cubicBezTo>
                <a:cubicBezTo>
                  <a:pt x="9149" y="17534"/>
                  <a:pt x="8910" y="17641"/>
                  <a:pt x="8670" y="17748"/>
                </a:cubicBezTo>
                <a:cubicBezTo>
                  <a:pt x="7051" y="18517"/>
                  <a:pt x="5501" y="19380"/>
                  <a:pt x="4241" y="20690"/>
                </a:cubicBezTo>
                <a:cubicBezTo>
                  <a:pt x="2993" y="21982"/>
                  <a:pt x="2231" y="23501"/>
                  <a:pt x="2162" y="25321"/>
                </a:cubicBezTo>
                <a:cubicBezTo>
                  <a:pt x="2092" y="27067"/>
                  <a:pt x="2741" y="28440"/>
                  <a:pt x="4272" y="29347"/>
                </a:cubicBezTo>
                <a:cubicBezTo>
                  <a:pt x="5123" y="29851"/>
                  <a:pt x="6043" y="30129"/>
                  <a:pt x="7001" y="30324"/>
                </a:cubicBezTo>
                <a:cubicBezTo>
                  <a:pt x="7794" y="30475"/>
                  <a:pt x="8601" y="30589"/>
                  <a:pt x="9414" y="30645"/>
                </a:cubicBezTo>
                <a:cubicBezTo>
                  <a:pt x="9647" y="30658"/>
                  <a:pt x="9830" y="30784"/>
                  <a:pt x="9874" y="31004"/>
                </a:cubicBezTo>
                <a:cubicBezTo>
                  <a:pt x="9899" y="31181"/>
                  <a:pt x="9704" y="31250"/>
                  <a:pt x="9571" y="31326"/>
                </a:cubicBezTo>
                <a:cubicBezTo>
                  <a:pt x="9414" y="31420"/>
                  <a:pt x="9256" y="31509"/>
                  <a:pt x="9099" y="31603"/>
                </a:cubicBezTo>
                <a:cubicBezTo>
                  <a:pt x="6931" y="32920"/>
                  <a:pt x="5186" y="34829"/>
                  <a:pt x="4065" y="37103"/>
                </a:cubicBezTo>
                <a:cubicBezTo>
                  <a:pt x="3422" y="38389"/>
                  <a:pt x="3050" y="39743"/>
                  <a:pt x="3151" y="41199"/>
                </a:cubicBezTo>
                <a:cubicBezTo>
                  <a:pt x="3245" y="42553"/>
                  <a:pt x="3844" y="43599"/>
                  <a:pt x="5016" y="44305"/>
                </a:cubicBezTo>
                <a:cubicBezTo>
                  <a:pt x="5507" y="44601"/>
                  <a:pt x="6043" y="44822"/>
                  <a:pt x="6604" y="44966"/>
                </a:cubicBezTo>
                <a:cubicBezTo>
                  <a:pt x="7105" y="45109"/>
                  <a:pt x="7623" y="45182"/>
                  <a:pt x="8140" y="45182"/>
                </a:cubicBezTo>
                <a:cubicBezTo>
                  <a:pt x="8357" y="45182"/>
                  <a:pt x="8574" y="45169"/>
                  <a:pt x="8790" y="45143"/>
                </a:cubicBezTo>
                <a:cubicBezTo>
                  <a:pt x="11222" y="44822"/>
                  <a:pt x="13591" y="44261"/>
                  <a:pt x="15708" y="42969"/>
                </a:cubicBezTo>
                <a:cubicBezTo>
                  <a:pt x="19400" y="40707"/>
                  <a:pt x="23080" y="38427"/>
                  <a:pt x="26753" y="36139"/>
                </a:cubicBezTo>
                <a:cubicBezTo>
                  <a:pt x="27200" y="35862"/>
                  <a:pt x="27635" y="35566"/>
                  <a:pt x="28044" y="35245"/>
                </a:cubicBezTo>
                <a:cubicBezTo>
                  <a:pt x="28656" y="34779"/>
                  <a:pt x="29103" y="34130"/>
                  <a:pt x="29317" y="33392"/>
                </a:cubicBezTo>
                <a:cubicBezTo>
                  <a:pt x="29802" y="31773"/>
                  <a:pt x="29141" y="29908"/>
                  <a:pt x="27673" y="28793"/>
                </a:cubicBezTo>
                <a:cubicBezTo>
                  <a:pt x="26929" y="28232"/>
                  <a:pt x="26085" y="27886"/>
                  <a:pt x="25190" y="27640"/>
                </a:cubicBezTo>
                <a:cubicBezTo>
                  <a:pt x="24195" y="27375"/>
                  <a:pt x="23180" y="27281"/>
                  <a:pt x="22160" y="27199"/>
                </a:cubicBezTo>
                <a:cubicBezTo>
                  <a:pt x="21864" y="27180"/>
                  <a:pt x="21567" y="27186"/>
                  <a:pt x="21473" y="26777"/>
                </a:cubicBezTo>
                <a:cubicBezTo>
                  <a:pt x="22008" y="26418"/>
                  <a:pt x="22632" y="26216"/>
                  <a:pt x="23212" y="25926"/>
                </a:cubicBezTo>
                <a:cubicBezTo>
                  <a:pt x="24510" y="25271"/>
                  <a:pt x="25738" y="24534"/>
                  <a:pt x="26702" y="23419"/>
                </a:cubicBezTo>
                <a:cubicBezTo>
                  <a:pt x="28334" y="21528"/>
                  <a:pt x="28372" y="18926"/>
                  <a:pt x="26803" y="16986"/>
                </a:cubicBezTo>
                <a:cubicBezTo>
                  <a:pt x="25846" y="15795"/>
                  <a:pt x="24541" y="15152"/>
                  <a:pt x="23105" y="14736"/>
                </a:cubicBezTo>
                <a:cubicBezTo>
                  <a:pt x="22267" y="14491"/>
                  <a:pt x="21404" y="14447"/>
                  <a:pt x="20540" y="14434"/>
                </a:cubicBezTo>
                <a:cubicBezTo>
                  <a:pt x="20162" y="14428"/>
                  <a:pt x="19747" y="14428"/>
                  <a:pt x="19495" y="13917"/>
                </a:cubicBezTo>
                <a:cubicBezTo>
                  <a:pt x="19671" y="13854"/>
                  <a:pt x="19831" y="13834"/>
                  <a:pt x="19983" y="13834"/>
                </a:cubicBezTo>
                <a:cubicBezTo>
                  <a:pt x="20195" y="13834"/>
                  <a:pt x="20390" y="13874"/>
                  <a:pt x="20585" y="13892"/>
                </a:cubicBezTo>
                <a:cubicBezTo>
                  <a:pt x="20766" y="13913"/>
                  <a:pt x="20945" y="13925"/>
                  <a:pt x="21124" y="13925"/>
                </a:cubicBezTo>
                <a:cubicBezTo>
                  <a:pt x="21436" y="13925"/>
                  <a:pt x="21746" y="13888"/>
                  <a:pt x="22059" y="13791"/>
                </a:cubicBezTo>
                <a:cubicBezTo>
                  <a:pt x="24377" y="13086"/>
                  <a:pt x="26230" y="10698"/>
                  <a:pt x="26324" y="8278"/>
                </a:cubicBezTo>
                <a:cubicBezTo>
                  <a:pt x="26400" y="6338"/>
                  <a:pt x="25694" y="4681"/>
                  <a:pt x="24415" y="3263"/>
                </a:cubicBezTo>
                <a:cubicBezTo>
                  <a:pt x="22588" y="1253"/>
                  <a:pt x="20238" y="333"/>
                  <a:pt x="17592" y="75"/>
                </a:cubicBezTo>
                <a:cubicBezTo>
                  <a:pt x="17068" y="25"/>
                  <a:pt x="16547" y="1"/>
                  <a:pt x="160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88693">
            <a:off x="-408976" y="4428200"/>
            <a:ext cx="4426958" cy="1305058"/>
            <a:chOff x="2895175" y="1690375"/>
            <a:chExt cx="1262475" cy="372175"/>
          </a:xfrm>
        </p:grpSpPr>
        <p:sp>
          <p:nvSpPr>
            <p:cNvPr id="209" name="Google Shape;209;p8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/>
          </p:nvPr>
        </p:nvSpPr>
        <p:spPr>
          <a:xfrm>
            <a:off x="4190625" y="1696925"/>
            <a:ext cx="4321200" cy="82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4190625" y="2560575"/>
            <a:ext cx="4321200" cy="16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9"/>
          <p:cNvSpPr/>
          <p:nvPr/>
        </p:nvSpPr>
        <p:spPr>
          <a:xfrm rot="-5400000">
            <a:off x="2792650" y="-22739"/>
            <a:ext cx="36648" cy="69392"/>
          </a:xfrm>
          <a:custGeom>
            <a:avLst/>
            <a:gdLst/>
            <a:ahLst/>
            <a:cxnLst/>
            <a:rect l="l" t="t" r="r" b="b"/>
            <a:pathLst>
              <a:path w="358" h="543" extrusionOk="0">
                <a:moveTo>
                  <a:pt x="346" y="1"/>
                </a:moveTo>
                <a:cubicBezTo>
                  <a:pt x="254" y="185"/>
                  <a:pt x="138" y="358"/>
                  <a:pt x="0" y="519"/>
                </a:cubicBezTo>
                <a:lnTo>
                  <a:pt x="357" y="542"/>
                </a:lnTo>
                <a:cubicBezTo>
                  <a:pt x="346" y="370"/>
                  <a:pt x="346" y="185"/>
                  <a:pt x="3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-5400000">
            <a:off x="4318057" y="-21447"/>
            <a:ext cx="36648" cy="69264"/>
          </a:xfrm>
          <a:custGeom>
            <a:avLst/>
            <a:gdLst/>
            <a:ahLst/>
            <a:cxnLst/>
            <a:rect l="l" t="t" r="r" b="b"/>
            <a:pathLst>
              <a:path w="358" h="542" extrusionOk="0">
                <a:moveTo>
                  <a:pt x="358" y="0"/>
                </a:moveTo>
                <a:cubicBezTo>
                  <a:pt x="254" y="173"/>
                  <a:pt x="139" y="346"/>
                  <a:pt x="1" y="495"/>
                </a:cubicBezTo>
                <a:cubicBezTo>
                  <a:pt x="116" y="495"/>
                  <a:pt x="243" y="507"/>
                  <a:pt x="358" y="542"/>
                </a:cubicBezTo>
                <a:cubicBezTo>
                  <a:pt x="358" y="357"/>
                  <a:pt x="358" y="173"/>
                  <a:pt x="3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 rot="-5400000">
            <a:off x="5619209" y="-22379"/>
            <a:ext cx="21395" cy="53418"/>
          </a:xfrm>
          <a:custGeom>
            <a:avLst/>
            <a:gdLst/>
            <a:ahLst/>
            <a:cxnLst/>
            <a:rect l="l" t="t" r="r" b="b"/>
            <a:pathLst>
              <a:path w="209" h="418" extrusionOk="0">
                <a:moveTo>
                  <a:pt x="197" y="1"/>
                </a:moveTo>
                <a:cubicBezTo>
                  <a:pt x="139" y="139"/>
                  <a:pt x="24" y="243"/>
                  <a:pt x="1" y="393"/>
                </a:cubicBezTo>
                <a:cubicBezTo>
                  <a:pt x="66" y="407"/>
                  <a:pt x="111" y="417"/>
                  <a:pt x="141" y="417"/>
                </a:cubicBezTo>
                <a:cubicBezTo>
                  <a:pt x="208" y="417"/>
                  <a:pt x="208" y="370"/>
                  <a:pt x="208" y="220"/>
                </a:cubicBezTo>
                <a:cubicBezTo>
                  <a:pt x="208" y="151"/>
                  <a:pt x="197" y="82"/>
                  <a:pt x="1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00000">
            <a:off x="2912596" y="86126"/>
            <a:ext cx="154578" cy="215076"/>
          </a:xfrm>
          <a:custGeom>
            <a:avLst/>
            <a:gdLst/>
            <a:ahLst/>
            <a:cxnLst/>
            <a:rect l="l" t="t" r="r" b="b"/>
            <a:pathLst>
              <a:path w="1510" h="1683" extrusionOk="0">
                <a:moveTo>
                  <a:pt x="1" y="0"/>
                </a:moveTo>
                <a:cubicBezTo>
                  <a:pt x="669" y="553"/>
                  <a:pt x="611" y="1060"/>
                  <a:pt x="243" y="1498"/>
                </a:cubicBezTo>
                <a:cubicBezTo>
                  <a:pt x="441" y="1471"/>
                  <a:pt x="574" y="1458"/>
                  <a:pt x="672" y="1458"/>
                </a:cubicBezTo>
                <a:cubicBezTo>
                  <a:pt x="910" y="1458"/>
                  <a:pt x="945" y="1536"/>
                  <a:pt x="1222" y="1683"/>
                </a:cubicBezTo>
                <a:cubicBezTo>
                  <a:pt x="1118" y="1164"/>
                  <a:pt x="1222" y="634"/>
                  <a:pt x="1510" y="196"/>
                </a:cubicBezTo>
                <a:lnTo>
                  <a:pt x="1510" y="196"/>
                </a:lnTo>
                <a:cubicBezTo>
                  <a:pt x="1339" y="243"/>
                  <a:pt x="1165" y="266"/>
                  <a:pt x="991" y="266"/>
                </a:cubicBezTo>
                <a:cubicBezTo>
                  <a:pt x="648" y="266"/>
                  <a:pt x="307" y="176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5400000">
            <a:off x="3104042" y="273463"/>
            <a:ext cx="1331" cy="3067"/>
          </a:xfrm>
          <a:custGeom>
            <a:avLst/>
            <a:gdLst/>
            <a:ahLst/>
            <a:cxnLst/>
            <a:rect l="l" t="t" r="r" b="b"/>
            <a:pathLst>
              <a:path w="13" h="24" extrusionOk="0">
                <a:moveTo>
                  <a:pt x="12" y="1"/>
                </a:moveTo>
                <a:lnTo>
                  <a:pt x="1" y="24"/>
                </a:lnTo>
                <a:cubicBezTo>
                  <a:pt x="1" y="24"/>
                  <a:pt x="12" y="12"/>
                  <a:pt x="12" y="12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-5400000">
            <a:off x="3106007" y="275665"/>
            <a:ext cx="4811" cy="4601"/>
          </a:xfrm>
          <a:custGeom>
            <a:avLst/>
            <a:gdLst/>
            <a:ahLst/>
            <a:cxnLst/>
            <a:rect l="l" t="t" r="r" b="b"/>
            <a:pathLst>
              <a:path w="47" h="36" extrusionOk="0">
                <a:moveTo>
                  <a:pt x="47" y="1"/>
                </a:moveTo>
                <a:lnTo>
                  <a:pt x="1" y="24"/>
                </a:lnTo>
                <a:lnTo>
                  <a:pt x="12" y="35"/>
                </a:lnTo>
                <a:lnTo>
                  <a:pt x="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 rot="-5400000">
            <a:off x="4443795" y="84335"/>
            <a:ext cx="148743" cy="215076"/>
          </a:xfrm>
          <a:custGeom>
            <a:avLst/>
            <a:gdLst/>
            <a:ahLst/>
            <a:cxnLst/>
            <a:rect l="l" t="t" r="r" b="b"/>
            <a:pathLst>
              <a:path w="1453" h="1683" extrusionOk="0">
                <a:moveTo>
                  <a:pt x="1" y="1"/>
                </a:moveTo>
                <a:lnTo>
                  <a:pt x="1" y="1"/>
                </a:lnTo>
                <a:cubicBezTo>
                  <a:pt x="277" y="243"/>
                  <a:pt x="485" y="508"/>
                  <a:pt x="462" y="888"/>
                </a:cubicBezTo>
                <a:cubicBezTo>
                  <a:pt x="427" y="1095"/>
                  <a:pt x="346" y="1291"/>
                  <a:pt x="208" y="1452"/>
                </a:cubicBezTo>
                <a:lnTo>
                  <a:pt x="220" y="1464"/>
                </a:lnTo>
                <a:cubicBezTo>
                  <a:pt x="320" y="1426"/>
                  <a:pt x="425" y="1407"/>
                  <a:pt x="530" y="1407"/>
                </a:cubicBezTo>
                <a:cubicBezTo>
                  <a:pt x="772" y="1407"/>
                  <a:pt x="1010" y="1506"/>
                  <a:pt x="1188" y="1683"/>
                </a:cubicBezTo>
                <a:cubicBezTo>
                  <a:pt x="1130" y="1418"/>
                  <a:pt x="1118" y="1153"/>
                  <a:pt x="1164" y="899"/>
                </a:cubicBezTo>
                <a:cubicBezTo>
                  <a:pt x="1222" y="634"/>
                  <a:pt x="1314" y="392"/>
                  <a:pt x="1452" y="162"/>
                </a:cubicBezTo>
                <a:lnTo>
                  <a:pt x="1452" y="162"/>
                </a:lnTo>
                <a:cubicBezTo>
                  <a:pt x="1285" y="201"/>
                  <a:pt x="1117" y="220"/>
                  <a:pt x="950" y="220"/>
                </a:cubicBezTo>
                <a:cubicBezTo>
                  <a:pt x="622" y="220"/>
                  <a:pt x="299" y="146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5400000">
            <a:off x="4595453" y="244455"/>
            <a:ext cx="5937" cy="4473"/>
          </a:xfrm>
          <a:custGeom>
            <a:avLst/>
            <a:gdLst/>
            <a:ahLst/>
            <a:cxnLst/>
            <a:rect l="l" t="t" r="r" b="b"/>
            <a:pathLst>
              <a:path w="58" h="35" extrusionOk="0">
                <a:moveTo>
                  <a:pt x="46" y="0"/>
                </a:moveTo>
                <a:lnTo>
                  <a:pt x="0" y="23"/>
                </a:lnTo>
                <a:lnTo>
                  <a:pt x="12" y="35"/>
                </a:lnTo>
                <a:lnTo>
                  <a:pt x="58" y="12"/>
                </a:lnTo>
                <a:lnTo>
                  <a:pt x="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 rot="-5400000">
            <a:off x="4628080" y="276867"/>
            <a:ext cx="3685" cy="3323"/>
          </a:xfrm>
          <a:custGeom>
            <a:avLst/>
            <a:gdLst/>
            <a:ahLst/>
            <a:cxnLst/>
            <a:rect l="l" t="t" r="r" b="b"/>
            <a:pathLst>
              <a:path w="36" h="26" extrusionOk="0">
                <a:moveTo>
                  <a:pt x="21" y="1"/>
                </a:moveTo>
                <a:cubicBezTo>
                  <a:pt x="14" y="1"/>
                  <a:pt x="7" y="8"/>
                  <a:pt x="1" y="14"/>
                </a:cubicBezTo>
                <a:lnTo>
                  <a:pt x="12" y="26"/>
                </a:lnTo>
                <a:lnTo>
                  <a:pt x="35" y="14"/>
                </a:lnTo>
                <a:cubicBezTo>
                  <a:pt x="30" y="5"/>
                  <a:pt x="25" y="1"/>
                  <a:pt x="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-5400000">
            <a:off x="3308500" y="-126320"/>
            <a:ext cx="969642" cy="1209562"/>
          </a:xfrm>
          <a:custGeom>
            <a:avLst/>
            <a:gdLst/>
            <a:ahLst/>
            <a:cxnLst/>
            <a:rect l="l" t="t" r="r" b="b"/>
            <a:pathLst>
              <a:path w="9472" h="9465" extrusionOk="0">
                <a:moveTo>
                  <a:pt x="4396" y="5195"/>
                </a:moveTo>
                <a:cubicBezTo>
                  <a:pt x="4687" y="5195"/>
                  <a:pt x="4971" y="5317"/>
                  <a:pt x="5174" y="5520"/>
                </a:cubicBezTo>
                <a:cubicBezTo>
                  <a:pt x="5750" y="6096"/>
                  <a:pt x="5784" y="7017"/>
                  <a:pt x="5254" y="7628"/>
                </a:cubicBezTo>
                <a:cubicBezTo>
                  <a:pt x="5035" y="7892"/>
                  <a:pt x="4715" y="8041"/>
                  <a:pt x="4381" y="8041"/>
                </a:cubicBezTo>
                <a:cubicBezTo>
                  <a:pt x="4277" y="8041"/>
                  <a:pt x="4172" y="8027"/>
                  <a:pt x="4068" y="7997"/>
                </a:cubicBezTo>
                <a:cubicBezTo>
                  <a:pt x="3572" y="7870"/>
                  <a:pt x="3284" y="7513"/>
                  <a:pt x="3135" y="7029"/>
                </a:cubicBezTo>
                <a:cubicBezTo>
                  <a:pt x="3100" y="6902"/>
                  <a:pt x="3088" y="6764"/>
                  <a:pt x="3088" y="6626"/>
                </a:cubicBezTo>
                <a:cubicBezTo>
                  <a:pt x="3088" y="5877"/>
                  <a:pt x="3538" y="5312"/>
                  <a:pt x="4229" y="5209"/>
                </a:cubicBezTo>
                <a:cubicBezTo>
                  <a:pt x="4285" y="5199"/>
                  <a:pt x="4341" y="5195"/>
                  <a:pt x="4396" y="5195"/>
                </a:cubicBezTo>
                <a:close/>
                <a:moveTo>
                  <a:pt x="8331" y="1"/>
                </a:moveTo>
                <a:lnTo>
                  <a:pt x="8331" y="1"/>
                </a:lnTo>
                <a:cubicBezTo>
                  <a:pt x="8410" y="795"/>
                  <a:pt x="8020" y="1511"/>
                  <a:pt x="7283" y="1511"/>
                </a:cubicBezTo>
                <a:cubicBezTo>
                  <a:pt x="7271" y="1511"/>
                  <a:pt x="7259" y="1511"/>
                  <a:pt x="7248" y="1510"/>
                </a:cubicBezTo>
                <a:cubicBezTo>
                  <a:pt x="7248" y="1522"/>
                  <a:pt x="7248" y="1545"/>
                  <a:pt x="7248" y="1545"/>
                </a:cubicBezTo>
                <a:cubicBezTo>
                  <a:pt x="7259" y="1591"/>
                  <a:pt x="7271" y="1625"/>
                  <a:pt x="7282" y="1671"/>
                </a:cubicBezTo>
                <a:cubicBezTo>
                  <a:pt x="7467" y="2397"/>
                  <a:pt x="7363" y="3169"/>
                  <a:pt x="6994" y="3814"/>
                </a:cubicBezTo>
                <a:cubicBezTo>
                  <a:pt x="6714" y="4308"/>
                  <a:pt x="6211" y="4702"/>
                  <a:pt x="5632" y="4702"/>
                </a:cubicBezTo>
                <a:cubicBezTo>
                  <a:pt x="5400" y="4702"/>
                  <a:pt x="5156" y="4639"/>
                  <a:pt x="4909" y="4494"/>
                </a:cubicBezTo>
                <a:cubicBezTo>
                  <a:pt x="4889" y="4481"/>
                  <a:pt x="4864" y="4475"/>
                  <a:pt x="4839" y="4475"/>
                </a:cubicBezTo>
                <a:cubicBezTo>
                  <a:pt x="4820" y="4475"/>
                  <a:pt x="4801" y="4478"/>
                  <a:pt x="4782" y="4483"/>
                </a:cubicBezTo>
                <a:cubicBezTo>
                  <a:pt x="4068" y="4598"/>
                  <a:pt x="3342" y="4667"/>
                  <a:pt x="2616" y="4679"/>
                </a:cubicBezTo>
                <a:cubicBezTo>
                  <a:pt x="2478" y="4679"/>
                  <a:pt x="2328" y="4690"/>
                  <a:pt x="2190" y="4713"/>
                </a:cubicBezTo>
                <a:cubicBezTo>
                  <a:pt x="2178" y="4759"/>
                  <a:pt x="2224" y="4782"/>
                  <a:pt x="2247" y="4805"/>
                </a:cubicBezTo>
                <a:cubicBezTo>
                  <a:pt x="3457" y="5934"/>
                  <a:pt x="2720" y="7962"/>
                  <a:pt x="1061" y="8066"/>
                </a:cubicBezTo>
                <a:cubicBezTo>
                  <a:pt x="692" y="8066"/>
                  <a:pt x="335" y="7985"/>
                  <a:pt x="1" y="7812"/>
                </a:cubicBezTo>
                <a:lnTo>
                  <a:pt x="1" y="7812"/>
                </a:lnTo>
                <a:cubicBezTo>
                  <a:pt x="12" y="8066"/>
                  <a:pt x="35" y="8331"/>
                  <a:pt x="70" y="8584"/>
                </a:cubicBezTo>
                <a:cubicBezTo>
                  <a:pt x="93" y="8573"/>
                  <a:pt x="127" y="8561"/>
                  <a:pt x="150" y="8550"/>
                </a:cubicBezTo>
                <a:cubicBezTo>
                  <a:pt x="640" y="8216"/>
                  <a:pt x="1156" y="8057"/>
                  <a:pt x="1690" y="8057"/>
                </a:cubicBezTo>
                <a:cubicBezTo>
                  <a:pt x="2023" y="8057"/>
                  <a:pt x="2363" y="8119"/>
                  <a:pt x="2708" y="8239"/>
                </a:cubicBezTo>
                <a:cubicBezTo>
                  <a:pt x="3273" y="8423"/>
                  <a:pt x="3722" y="8757"/>
                  <a:pt x="3872" y="9391"/>
                </a:cubicBezTo>
                <a:cubicBezTo>
                  <a:pt x="3883" y="9446"/>
                  <a:pt x="3902" y="9464"/>
                  <a:pt x="3925" y="9464"/>
                </a:cubicBezTo>
                <a:cubicBezTo>
                  <a:pt x="3950" y="9464"/>
                  <a:pt x="3980" y="9443"/>
                  <a:pt x="4010" y="9425"/>
                </a:cubicBezTo>
                <a:cubicBezTo>
                  <a:pt x="4406" y="9236"/>
                  <a:pt x="4831" y="9135"/>
                  <a:pt x="5260" y="9135"/>
                </a:cubicBezTo>
                <a:cubicBezTo>
                  <a:pt x="5431" y="9135"/>
                  <a:pt x="5602" y="9151"/>
                  <a:pt x="5773" y="9183"/>
                </a:cubicBezTo>
                <a:cubicBezTo>
                  <a:pt x="6061" y="9229"/>
                  <a:pt x="6349" y="9322"/>
                  <a:pt x="6614" y="9460"/>
                </a:cubicBezTo>
                <a:cubicBezTo>
                  <a:pt x="6602" y="9379"/>
                  <a:pt x="6545" y="9356"/>
                  <a:pt x="6510" y="9322"/>
                </a:cubicBezTo>
                <a:cubicBezTo>
                  <a:pt x="5900" y="8780"/>
                  <a:pt x="5704" y="7905"/>
                  <a:pt x="6026" y="7156"/>
                </a:cubicBezTo>
                <a:cubicBezTo>
                  <a:pt x="6061" y="7075"/>
                  <a:pt x="6049" y="6994"/>
                  <a:pt x="6015" y="6914"/>
                </a:cubicBezTo>
                <a:cubicBezTo>
                  <a:pt x="5519" y="5692"/>
                  <a:pt x="6407" y="4321"/>
                  <a:pt x="7708" y="4321"/>
                </a:cubicBezTo>
                <a:cubicBezTo>
                  <a:pt x="8515" y="4321"/>
                  <a:pt x="9091" y="4702"/>
                  <a:pt x="9460" y="5416"/>
                </a:cubicBezTo>
                <a:lnTo>
                  <a:pt x="9471" y="4321"/>
                </a:lnTo>
                <a:cubicBezTo>
                  <a:pt x="8930" y="4321"/>
                  <a:pt x="8411" y="4229"/>
                  <a:pt x="7904" y="4045"/>
                </a:cubicBezTo>
                <a:cubicBezTo>
                  <a:pt x="7766" y="3999"/>
                  <a:pt x="7651" y="3930"/>
                  <a:pt x="7536" y="3837"/>
                </a:cubicBezTo>
                <a:cubicBezTo>
                  <a:pt x="7317" y="3653"/>
                  <a:pt x="7317" y="3446"/>
                  <a:pt x="7524" y="3250"/>
                </a:cubicBezTo>
                <a:cubicBezTo>
                  <a:pt x="7766" y="3054"/>
                  <a:pt x="8054" y="2927"/>
                  <a:pt x="8354" y="2881"/>
                </a:cubicBezTo>
                <a:cubicBezTo>
                  <a:pt x="8722" y="2789"/>
                  <a:pt x="9091" y="2754"/>
                  <a:pt x="9460" y="2754"/>
                </a:cubicBezTo>
                <a:lnTo>
                  <a:pt x="9460" y="2374"/>
                </a:lnTo>
                <a:cubicBezTo>
                  <a:pt x="9045" y="1960"/>
                  <a:pt x="9045" y="1268"/>
                  <a:pt x="9460" y="773"/>
                </a:cubicBezTo>
                <a:lnTo>
                  <a:pt x="9460" y="370"/>
                </a:lnTo>
                <a:cubicBezTo>
                  <a:pt x="9361" y="396"/>
                  <a:pt x="9266" y="408"/>
                  <a:pt x="9174" y="408"/>
                </a:cubicBezTo>
                <a:cubicBezTo>
                  <a:pt x="8858" y="408"/>
                  <a:pt x="8581" y="260"/>
                  <a:pt x="83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 rot="-5400000">
            <a:off x="4814109" y="-110935"/>
            <a:ext cx="546243" cy="755385"/>
          </a:xfrm>
          <a:custGeom>
            <a:avLst/>
            <a:gdLst/>
            <a:ahLst/>
            <a:cxnLst/>
            <a:rect l="l" t="t" r="r" b="b"/>
            <a:pathLst>
              <a:path w="5336" h="5911" extrusionOk="0">
                <a:moveTo>
                  <a:pt x="4195" y="0"/>
                </a:moveTo>
                <a:lnTo>
                  <a:pt x="4195" y="0"/>
                </a:lnTo>
                <a:cubicBezTo>
                  <a:pt x="4218" y="219"/>
                  <a:pt x="4206" y="427"/>
                  <a:pt x="4160" y="634"/>
                </a:cubicBezTo>
                <a:cubicBezTo>
                  <a:pt x="4056" y="1130"/>
                  <a:pt x="3688" y="1487"/>
                  <a:pt x="3284" y="1498"/>
                </a:cubicBezTo>
                <a:cubicBezTo>
                  <a:pt x="3135" y="1510"/>
                  <a:pt x="3112" y="1544"/>
                  <a:pt x="3146" y="1683"/>
                </a:cubicBezTo>
                <a:cubicBezTo>
                  <a:pt x="3342" y="2570"/>
                  <a:pt x="3215" y="3399"/>
                  <a:pt x="2639" y="4125"/>
                </a:cubicBezTo>
                <a:cubicBezTo>
                  <a:pt x="2353" y="4483"/>
                  <a:pt x="1984" y="4716"/>
                  <a:pt x="1558" y="4716"/>
                </a:cubicBezTo>
                <a:cubicBezTo>
                  <a:pt x="1435" y="4716"/>
                  <a:pt x="1307" y="4696"/>
                  <a:pt x="1176" y="4655"/>
                </a:cubicBezTo>
                <a:cubicBezTo>
                  <a:pt x="956" y="4574"/>
                  <a:pt x="726" y="4531"/>
                  <a:pt x="497" y="4531"/>
                </a:cubicBezTo>
                <a:cubicBezTo>
                  <a:pt x="366" y="4531"/>
                  <a:pt x="234" y="4545"/>
                  <a:pt x="105" y="4574"/>
                </a:cubicBezTo>
                <a:lnTo>
                  <a:pt x="1" y="4574"/>
                </a:lnTo>
                <a:cubicBezTo>
                  <a:pt x="24" y="4597"/>
                  <a:pt x="58" y="4632"/>
                  <a:pt x="82" y="4655"/>
                </a:cubicBezTo>
                <a:cubicBezTo>
                  <a:pt x="600" y="5127"/>
                  <a:pt x="1165" y="5542"/>
                  <a:pt x="1752" y="5911"/>
                </a:cubicBezTo>
                <a:cubicBezTo>
                  <a:pt x="1764" y="5876"/>
                  <a:pt x="1787" y="5842"/>
                  <a:pt x="1787" y="5807"/>
                </a:cubicBezTo>
                <a:cubicBezTo>
                  <a:pt x="1972" y="4928"/>
                  <a:pt x="2754" y="4330"/>
                  <a:pt x="3620" y="4330"/>
                </a:cubicBezTo>
                <a:cubicBezTo>
                  <a:pt x="3775" y="4330"/>
                  <a:pt x="3933" y="4350"/>
                  <a:pt x="4091" y="4390"/>
                </a:cubicBezTo>
                <a:cubicBezTo>
                  <a:pt x="4632" y="4540"/>
                  <a:pt x="5082" y="4909"/>
                  <a:pt x="5324" y="5427"/>
                </a:cubicBezTo>
                <a:lnTo>
                  <a:pt x="5335" y="4332"/>
                </a:lnTo>
                <a:cubicBezTo>
                  <a:pt x="4782" y="4332"/>
                  <a:pt x="4241" y="4240"/>
                  <a:pt x="3734" y="4044"/>
                </a:cubicBezTo>
                <a:cubicBezTo>
                  <a:pt x="3584" y="3987"/>
                  <a:pt x="3446" y="3906"/>
                  <a:pt x="3342" y="3791"/>
                </a:cubicBezTo>
                <a:cubicBezTo>
                  <a:pt x="3204" y="3653"/>
                  <a:pt x="3204" y="3434"/>
                  <a:pt x="3342" y="3307"/>
                </a:cubicBezTo>
                <a:cubicBezTo>
                  <a:pt x="3492" y="3146"/>
                  <a:pt x="3699" y="3042"/>
                  <a:pt x="3918" y="2984"/>
                </a:cubicBezTo>
                <a:cubicBezTo>
                  <a:pt x="4367" y="2835"/>
                  <a:pt x="4851" y="2766"/>
                  <a:pt x="5335" y="2766"/>
                </a:cubicBezTo>
                <a:lnTo>
                  <a:pt x="5335" y="2397"/>
                </a:lnTo>
                <a:cubicBezTo>
                  <a:pt x="4909" y="1948"/>
                  <a:pt x="4909" y="1245"/>
                  <a:pt x="5335" y="795"/>
                </a:cubicBezTo>
                <a:lnTo>
                  <a:pt x="5335" y="392"/>
                </a:lnTo>
                <a:cubicBezTo>
                  <a:pt x="5320" y="391"/>
                  <a:pt x="5304" y="390"/>
                  <a:pt x="5289" y="390"/>
                </a:cubicBezTo>
                <a:cubicBezTo>
                  <a:pt x="5186" y="390"/>
                  <a:pt x="5093" y="417"/>
                  <a:pt x="4989" y="417"/>
                </a:cubicBezTo>
                <a:cubicBezTo>
                  <a:pt x="4974" y="417"/>
                  <a:pt x="4959" y="416"/>
                  <a:pt x="4944" y="415"/>
                </a:cubicBezTo>
                <a:cubicBezTo>
                  <a:pt x="4655" y="369"/>
                  <a:pt x="4390" y="219"/>
                  <a:pt x="41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 rot="-5400000">
            <a:off x="4349463" y="469921"/>
            <a:ext cx="627626" cy="245874"/>
          </a:xfrm>
          <a:custGeom>
            <a:avLst/>
            <a:gdLst/>
            <a:ahLst/>
            <a:cxnLst/>
            <a:rect l="l" t="t" r="r" b="b"/>
            <a:pathLst>
              <a:path w="6131" h="1924" extrusionOk="0">
                <a:moveTo>
                  <a:pt x="2823" y="1"/>
                </a:moveTo>
                <a:cubicBezTo>
                  <a:pt x="2799" y="1"/>
                  <a:pt x="2773" y="22"/>
                  <a:pt x="2743" y="46"/>
                </a:cubicBezTo>
                <a:cubicBezTo>
                  <a:pt x="2293" y="345"/>
                  <a:pt x="1775" y="506"/>
                  <a:pt x="1234" y="518"/>
                </a:cubicBezTo>
                <a:cubicBezTo>
                  <a:pt x="819" y="518"/>
                  <a:pt x="392" y="437"/>
                  <a:pt x="1" y="288"/>
                </a:cubicBezTo>
                <a:lnTo>
                  <a:pt x="1" y="288"/>
                </a:lnTo>
                <a:cubicBezTo>
                  <a:pt x="162" y="852"/>
                  <a:pt x="369" y="1394"/>
                  <a:pt x="623" y="1924"/>
                </a:cubicBezTo>
                <a:cubicBezTo>
                  <a:pt x="761" y="1854"/>
                  <a:pt x="888" y="1739"/>
                  <a:pt x="1026" y="1682"/>
                </a:cubicBezTo>
                <a:cubicBezTo>
                  <a:pt x="1502" y="1490"/>
                  <a:pt x="1972" y="1390"/>
                  <a:pt x="2437" y="1390"/>
                </a:cubicBezTo>
                <a:cubicBezTo>
                  <a:pt x="2952" y="1390"/>
                  <a:pt x="3461" y="1513"/>
                  <a:pt x="3964" y="1774"/>
                </a:cubicBezTo>
                <a:cubicBezTo>
                  <a:pt x="4001" y="1792"/>
                  <a:pt x="4028" y="1804"/>
                  <a:pt x="4054" y="1804"/>
                </a:cubicBezTo>
                <a:cubicBezTo>
                  <a:pt x="4077" y="1804"/>
                  <a:pt x="4099" y="1795"/>
                  <a:pt x="4125" y="1774"/>
                </a:cubicBezTo>
                <a:cubicBezTo>
                  <a:pt x="4421" y="1526"/>
                  <a:pt x="4732" y="1398"/>
                  <a:pt x="5058" y="1398"/>
                </a:cubicBezTo>
                <a:cubicBezTo>
                  <a:pt x="5279" y="1398"/>
                  <a:pt x="5506" y="1457"/>
                  <a:pt x="5738" y="1578"/>
                </a:cubicBezTo>
                <a:cubicBezTo>
                  <a:pt x="5764" y="1588"/>
                  <a:pt x="5788" y="1599"/>
                  <a:pt x="5806" y="1599"/>
                </a:cubicBezTo>
                <a:cubicBezTo>
                  <a:pt x="5828" y="1599"/>
                  <a:pt x="5842" y="1583"/>
                  <a:pt x="5842" y="1532"/>
                </a:cubicBezTo>
                <a:cubicBezTo>
                  <a:pt x="5854" y="1244"/>
                  <a:pt x="5957" y="956"/>
                  <a:pt x="6130" y="714"/>
                </a:cubicBezTo>
                <a:lnTo>
                  <a:pt x="6130" y="702"/>
                </a:lnTo>
                <a:cubicBezTo>
                  <a:pt x="6072" y="725"/>
                  <a:pt x="6026" y="748"/>
                  <a:pt x="5980" y="760"/>
                </a:cubicBezTo>
                <a:cubicBezTo>
                  <a:pt x="5607" y="930"/>
                  <a:pt x="5207" y="1014"/>
                  <a:pt x="4809" y="1014"/>
                </a:cubicBezTo>
                <a:cubicBezTo>
                  <a:pt x="4372" y="1014"/>
                  <a:pt x="3936" y="913"/>
                  <a:pt x="3538" y="714"/>
                </a:cubicBezTo>
                <a:cubicBezTo>
                  <a:pt x="3250" y="587"/>
                  <a:pt x="3008" y="357"/>
                  <a:pt x="2881" y="69"/>
                </a:cubicBezTo>
                <a:cubicBezTo>
                  <a:pt x="2864" y="19"/>
                  <a:pt x="2845" y="1"/>
                  <a:pt x="28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/>
          <p:nvPr/>
        </p:nvSpPr>
        <p:spPr>
          <a:xfrm rot="-5400000">
            <a:off x="3333786" y="588264"/>
            <a:ext cx="375184" cy="271049"/>
          </a:xfrm>
          <a:custGeom>
            <a:avLst/>
            <a:gdLst/>
            <a:ahLst/>
            <a:cxnLst/>
            <a:rect l="l" t="t" r="r" b="b"/>
            <a:pathLst>
              <a:path w="3665" h="2121" extrusionOk="0">
                <a:moveTo>
                  <a:pt x="807" y="1"/>
                </a:moveTo>
                <a:cubicBezTo>
                  <a:pt x="461" y="646"/>
                  <a:pt x="185" y="1326"/>
                  <a:pt x="1" y="2029"/>
                </a:cubicBezTo>
                <a:cubicBezTo>
                  <a:pt x="416" y="2005"/>
                  <a:pt x="830" y="1994"/>
                  <a:pt x="1245" y="1994"/>
                </a:cubicBezTo>
                <a:cubicBezTo>
                  <a:pt x="2052" y="1994"/>
                  <a:pt x="2858" y="2037"/>
                  <a:pt x="3664" y="2121"/>
                </a:cubicBezTo>
                <a:cubicBezTo>
                  <a:pt x="3630" y="2052"/>
                  <a:pt x="3618" y="2005"/>
                  <a:pt x="3595" y="1959"/>
                </a:cubicBezTo>
                <a:cubicBezTo>
                  <a:pt x="3411" y="1510"/>
                  <a:pt x="3342" y="1015"/>
                  <a:pt x="3399" y="519"/>
                </a:cubicBezTo>
                <a:cubicBezTo>
                  <a:pt x="3408" y="414"/>
                  <a:pt x="3410" y="368"/>
                  <a:pt x="3339" y="368"/>
                </a:cubicBezTo>
                <a:cubicBezTo>
                  <a:pt x="3317" y="368"/>
                  <a:pt x="3288" y="373"/>
                  <a:pt x="3250" y="381"/>
                </a:cubicBezTo>
                <a:cubicBezTo>
                  <a:pt x="2984" y="446"/>
                  <a:pt x="2711" y="478"/>
                  <a:pt x="2438" y="478"/>
                </a:cubicBezTo>
                <a:cubicBezTo>
                  <a:pt x="2130" y="478"/>
                  <a:pt x="1821" y="437"/>
                  <a:pt x="1521" y="358"/>
                </a:cubicBezTo>
                <a:cubicBezTo>
                  <a:pt x="1268" y="289"/>
                  <a:pt x="1003" y="220"/>
                  <a:pt x="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 rot="-5400000">
            <a:off x="2893144" y="390417"/>
            <a:ext cx="467214" cy="244468"/>
          </a:xfrm>
          <a:custGeom>
            <a:avLst/>
            <a:gdLst/>
            <a:ahLst/>
            <a:cxnLst/>
            <a:rect l="l" t="t" r="r" b="b"/>
            <a:pathLst>
              <a:path w="4564" h="1913" extrusionOk="0">
                <a:moveTo>
                  <a:pt x="1268" y="1"/>
                </a:moveTo>
                <a:cubicBezTo>
                  <a:pt x="784" y="485"/>
                  <a:pt x="369" y="1015"/>
                  <a:pt x="1" y="1591"/>
                </a:cubicBezTo>
                <a:cubicBezTo>
                  <a:pt x="254" y="1545"/>
                  <a:pt x="531" y="1510"/>
                  <a:pt x="796" y="1510"/>
                </a:cubicBezTo>
                <a:cubicBezTo>
                  <a:pt x="1372" y="1510"/>
                  <a:pt x="1925" y="1579"/>
                  <a:pt x="2420" y="1890"/>
                </a:cubicBezTo>
                <a:cubicBezTo>
                  <a:pt x="2448" y="1906"/>
                  <a:pt x="2470" y="1912"/>
                  <a:pt x="2490" y="1912"/>
                </a:cubicBezTo>
                <a:cubicBezTo>
                  <a:pt x="2526" y="1912"/>
                  <a:pt x="2551" y="1890"/>
                  <a:pt x="2581" y="1867"/>
                </a:cubicBezTo>
                <a:cubicBezTo>
                  <a:pt x="2823" y="1648"/>
                  <a:pt x="3123" y="1522"/>
                  <a:pt x="3446" y="1510"/>
                </a:cubicBezTo>
                <a:cubicBezTo>
                  <a:pt x="3464" y="1509"/>
                  <a:pt x="3483" y="1509"/>
                  <a:pt x="3502" y="1509"/>
                </a:cubicBezTo>
                <a:cubicBezTo>
                  <a:pt x="3780" y="1509"/>
                  <a:pt x="4038" y="1589"/>
                  <a:pt x="4275" y="1729"/>
                </a:cubicBezTo>
                <a:cubicBezTo>
                  <a:pt x="4264" y="1406"/>
                  <a:pt x="4367" y="1095"/>
                  <a:pt x="4563" y="830"/>
                </a:cubicBezTo>
                <a:lnTo>
                  <a:pt x="4552" y="819"/>
                </a:lnTo>
                <a:cubicBezTo>
                  <a:pt x="4529" y="819"/>
                  <a:pt x="4505" y="830"/>
                  <a:pt x="4494" y="842"/>
                </a:cubicBezTo>
                <a:cubicBezTo>
                  <a:pt x="4103" y="1030"/>
                  <a:pt x="3679" y="1126"/>
                  <a:pt x="3254" y="1126"/>
                </a:cubicBezTo>
                <a:cubicBezTo>
                  <a:pt x="2977" y="1126"/>
                  <a:pt x="2700" y="1085"/>
                  <a:pt x="2432" y="1003"/>
                </a:cubicBezTo>
                <a:cubicBezTo>
                  <a:pt x="1902" y="842"/>
                  <a:pt x="1429" y="600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"/>
          <p:cNvSpPr/>
          <p:nvPr/>
        </p:nvSpPr>
        <p:spPr>
          <a:xfrm rot="-5400000">
            <a:off x="4949445" y="541347"/>
            <a:ext cx="232378" cy="224533"/>
          </a:xfrm>
          <a:custGeom>
            <a:avLst/>
            <a:gdLst/>
            <a:ahLst/>
            <a:cxnLst/>
            <a:rect l="l" t="t" r="r" b="b"/>
            <a:pathLst>
              <a:path w="2270" h="1757" extrusionOk="0">
                <a:moveTo>
                  <a:pt x="59" y="0"/>
                </a:moveTo>
                <a:cubicBezTo>
                  <a:pt x="39" y="0"/>
                  <a:pt x="20" y="2"/>
                  <a:pt x="0" y="5"/>
                </a:cubicBezTo>
                <a:cubicBezTo>
                  <a:pt x="369" y="604"/>
                  <a:pt x="795" y="1169"/>
                  <a:pt x="1279" y="1699"/>
                </a:cubicBezTo>
                <a:cubicBezTo>
                  <a:pt x="1321" y="1696"/>
                  <a:pt x="1362" y="1694"/>
                  <a:pt x="1404" y="1694"/>
                </a:cubicBezTo>
                <a:cubicBezTo>
                  <a:pt x="1694" y="1694"/>
                  <a:pt x="1978" y="1756"/>
                  <a:pt x="2270" y="1756"/>
                </a:cubicBezTo>
                <a:cubicBezTo>
                  <a:pt x="2270" y="1745"/>
                  <a:pt x="2270" y="1722"/>
                  <a:pt x="2270" y="1710"/>
                </a:cubicBezTo>
                <a:cubicBezTo>
                  <a:pt x="2039" y="1203"/>
                  <a:pt x="1959" y="650"/>
                  <a:pt x="2028" y="97"/>
                </a:cubicBezTo>
                <a:cubicBezTo>
                  <a:pt x="2041" y="31"/>
                  <a:pt x="2024" y="14"/>
                  <a:pt x="1994" y="14"/>
                </a:cubicBezTo>
                <a:cubicBezTo>
                  <a:pt x="1971" y="14"/>
                  <a:pt x="1942" y="23"/>
                  <a:pt x="1913" y="28"/>
                </a:cubicBezTo>
                <a:cubicBezTo>
                  <a:pt x="1630" y="89"/>
                  <a:pt x="1340" y="118"/>
                  <a:pt x="1049" y="118"/>
                </a:cubicBezTo>
                <a:cubicBezTo>
                  <a:pt x="841" y="118"/>
                  <a:pt x="633" y="103"/>
                  <a:pt x="426" y="74"/>
                </a:cubicBezTo>
                <a:cubicBezTo>
                  <a:pt x="308" y="54"/>
                  <a:pt x="180" y="0"/>
                  <a:pt x="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"/>
          <p:cNvSpPr/>
          <p:nvPr/>
        </p:nvSpPr>
        <p:spPr>
          <a:xfrm rot="-5400000">
            <a:off x="2709978" y="301837"/>
            <a:ext cx="194706" cy="144406"/>
          </a:xfrm>
          <a:custGeom>
            <a:avLst/>
            <a:gdLst/>
            <a:ahLst/>
            <a:cxnLst/>
            <a:rect l="l" t="t" r="r" b="b"/>
            <a:pathLst>
              <a:path w="1902" h="1130" extrusionOk="0">
                <a:moveTo>
                  <a:pt x="1118" y="0"/>
                </a:moveTo>
                <a:cubicBezTo>
                  <a:pt x="726" y="231"/>
                  <a:pt x="346" y="496"/>
                  <a:pt x="0" y="795"/>
                </a:cubicBezTo>
                <a:cubicBezTo>
                  <a:pt x="151" y="771"/>
                  <a:pt x="303" y="760"/>
                  <a:pt x="454" y="760"/>
                </a:cubicBezTo>
                <a:cubicBezTo>
                  <a:pt x="960" y="760"/>
                  <a:pt x="1458" y="890"/>
                  <a:pt x="1901" y="1129"/>
                </a:cubicBezTo>
                <a:cubicBezTo>
                  <a:pt x="1521" y="853"/>
                  <a:pt x="1244" y="461"/>
                  <a:pt x="1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9"/>
          <p:cNvGrpSpPr/>
          <p:nvPr/>
        </p:nvGrpSpPr>
        <p:grpSpPr>
          <a:xfrm rot="-5400000">
            <a:off x="3613397" y="-1073259"/>
            <a:ext cx="973130" cy="3106914"/>
            <a:chOff x="4611475" y="2571750"/>
            <a:chExt cx="842975" cy="2155932"/>
          </a:xfrm>
        </p:grpSpPr>
        <p:sp>
          <p:nvSpPr>
            <p:cNvPr id="247" name="Google Shape;247;p9"/>
            <p:cNvSpPr/>
            <p:nvPr/>
          </p:nvSpPr>
          <p:spPr>
            <a:xfrm>
              <a:off x="4611475" y="2571750"/>
              <a:ext cx="842968" cy="1159813"/>
            </a:xfrm>
            <a:custGeom>
              <a:avLst/>
              <a:gdLst/>
              <a:ahLst/>
              <a:cxnLst/>
              <a:rect l="l" t="t" r="r" b="b"/>
              <a:pathLst>
                <a:path w="9506" h="13079" extrusionOk="0">
                  <a:moveTo>
                    <a:pt x="6798" y="2628"/>
                  </a:moveTo>
                  <a:lnTo>
                    <a:pt x="6798" y="2628"/>
                  </a:lnTo>
                  <a:cubicBezTo>
                    <a:pt x="7104" y="2804"/>
                    <a:pt x="7445" y="2894"/>
                    <a:pt x="7788" y="2894"/>
                  </a:cubicBezTo>
                  <a:cubicBezTo>
                    <a:pt x="7962" y="2894"/>
                    <a:pt x="8136" y="2871"/>
                    <a:pt x="8307" y="2824"/>
                  </a:cubicBezTo>
                  <a:lnTo>
                    <a:pt x="8307" y="2824"/>
                  </a:lnTo>
                  <a:cubicBezTo>
                    <a:pt x="8031" y="3262"/>
                    <a:pt x="7927" y="3792"/>
                    <a:pt x="8019" y="4311"/>
                  </a:cubicBezTo>
                  <a:cubicBezTo>
                    <a:pt x="7733" y="4164"/>
                    <a:pt x="7702" y="4086"/>
                    <a:pt x="7467" y="4086"/>
                  </a:cubicBezTo>
                  <a:cubicBezTo>
                    <a:pt x="7370" y="4086"/>
                    <a:pt x="7238" y="4099"/>
                    <a:pt x="7040" y="4126"/>
                  </a:cubicBezTo>
                  <a:cubicBezTo>
                    <a:pt x="7408" y="3688"/>
                    <a:pt x="7466" y="3181"/>
                    <a:pt x="6798" y="2628"/>
                  </a:cubicBezTo>
                  <a:close/>
                  <a:moveTo>
                    <a:pt x="6763" y="4357"/>
                  </a:moveTo>
                  <a:lnTo>
                    <a:pt x="6763" y="4368"/>
                  </a:lnTo>
                  <a:cubicBezTo>
                    <a:pt x="6763" y="4368"/>
                    <a:pt x="6760" y="4368"/>
                    <a:pt x="6756" y="4370"/>
                  </a:cubicBezTo>
                  <a:lnTo>
                    <a:pt x="6756" y="4370"/>
                  </a:lnTo>
                  <a:lnTo>
                    <a:pt x="6763" y="4357"/>
                  </a:lnTo>
                  <a:close/>
                  <a:moveTo>
                    <a:pt x="9373" y="0"/>
                  </a:moveTo>
                  <a:cubicBezTo>
                    <a:pt x="9321" y="0"/>
                    <a:pt x="9248" y="18"/>
                    <a:pt x="9148" y="48"/>
                  </a:cubicBezTo>
                  <a:cubicBezTo>
                    <a:pt x="8560" y="209"/>
                    <a:pt x="7996" y="416"/>
                    <a:pt x="7443" y="658"/>
                  </a:cubicBezTo>
                  <a:cubicBezTo>
                    <a:pt x="6924" y="889"/>
                    <a:pt x="6429" y="1154"/>
                    <a:pt x="5957" y="1476"/>
                  </a:cubicBezTo>
                  <a:cubicBezTo>
                    <a:pt x="6083" y="1926"/>
                    <a:pt x="6360" y="2317"/>
                    <a:pt x="6740" y="2594"/>
                  </a:cubicBezTo>
                  <a:cubicBezTo>
                    <a:pt x="6293" y="2352"/>
                    <a:pt x="5790" y="2229"/>
                    <a:pt x="5280" y="2229"/>
                  </a:cubicBezTo>
                  <a:cubicBezTo>
                    <a:pt x="5133" y="2229"/>
                    <a:pt x="4986" y="2239"/>
                    <a:pt x="4839" y="2260"/>
                  </a:cubicBezTo>
                  <a:cubicBezTo>
                    <a:pt x="4805" y="2260"/>
                    <a:pt x="4781" y="2283"/>
                    <a:pt x="4758" y="2294"/>
                  </a:cubicBezTo>
                  <a:cubicBezTo>
                    <a:pt x="4424" y="2571"/>
                    <a:pt x="4090" y="2859"/>
                    <a:pt x="3779" y="3158"/>
                  </a:cubicBezTo>
                  <a:cubicBezTo>
                    <a:pt x="3629" y="3274"/>
                    <a:pt x="3503" y="3423"/>
                    <a:pt x="3410" y="3585"/>
                  </a:cubicBezTo>
                  <a:cubicBezTo>
                    <a:pt x="3572" y="4172"/>
                    <a:pt x="4044" y="4426"/>
                    <a:pt x="4586" y="4576"/>
                  </a:cubicBezTo>
                  <a:cubicBezTo>
                    <a:pt x="4854" y="4657"/>
                    <a:pt x="5129" y="4698"/>
                    <a:pt x="5404" y="4698"/>
                  </a:cubicBezTo>
                  <a:cubicBezTo>
                    <a:pt x="5826" y="4698"/>
                    <a:pt x="6246" y="4603"/>
                    <a:pt x="6636" y="4414"/>
                  </a:cubicBezTo>
                  <a:cubicBezTo>
                    <a:pt x="6659" y="4403"/>
                    <a:pt x="6683" y="4403"/>
                    <a:pt x="6706" y="4403"/>
                  </a:cubicBezTo>
                  <a:lnTo>
                    <a:pt x="6752" y="4380"/>
                  </a:lnTo>
                  <a:lnTo>
                    <a:pt x="6752" y="4380"/>
                  </a:lnTo>
                  <a:lnTo>
                    <a:pt x="6717" y="4414"/>
                  </a:lnTo>
                  <a:cubicBezTo>
                    <a:pt x="6521" y="4668"/>
                    <a:pt x="6418" y="4990"/>
                    <a:pt x="6429" y="5313"/>
                  </a:cubicBezTo>
                  <a:cubicBezTo>
                    <a:pt x="6192" y="5173"/>
                    <a:pt x="5934" y="5093"/>
                    <a:pt x="5656" y="5093"/>
                  </a:cubicBezTo>
                  <a:cubicBezTo>
                    <a:pt x="5637" y="5093"/>
                    <a:pt x="5618" y="5093"/>
                    <a:pt x="5600" y="5094"/>
                  </a:cubicBezTo>
                  <a:cubicBezTo>
                    <a:pt x="5277" y="5106"/>
                    <a:pt x="4977" y="5232"/>
                    <a:pt x="4735" y="5451"/>
                  </a:cubicBezTo>
                  <a:cubicBezTo>
                    <a:pt x="4705" y="5474"/>
                    <a:pt x="4680" y="5496"/>
                    <a:pt x="4644" y="5496"/>
                  </a:cubicBezTo>
                  <a:cubicBezTo>
                    <a:pt x="4624" y="5496"/>
                    <a:pt x="4602" y="5490"/>
                    <a:pt x="4574" y="5474"/>
                  </a:cubicBezTo>
                  <a:cubicBezTo>
                    <a:pt x="4079" y="5163"/>
                    <a:pt x="3526" y="5094"/>
                    <a:pt x="2950" y="5094"/>
                  </a:cubicBezTo>
                  <a:cubicBezTo>
                    <a:pt x="2685" y="5094"/>
                    <a:pt x="2408" y="5117"/>
                    <a:pt x="2155" y="5175"/>
                  </a:cubicBezTo>
                  <a:cubicBezTo>
                    <a:pt x="1947" y="5428"/>
                    <a:pt x="1774" y="5705"/>
                    <a:pt x="1625" y="5993"/>
                  </a:cubicBezTo>
                  <a:cubicBezTo>
                    <a:pt x="1509" y="6166"/>
                    <a:pt x="1406" y="6361"/>
                    <a:pt x="1348" y="6569"/>
                  </a:cubicBezTo>
                  <a:cubicBezTo>
                    <a:pt x="1544" y="6776"/>
                    <a:pt x="1809" y="6857"/>
                    <a:pt x="2074" y="6926"/>
                  </a:cubicBezTo>
                  <a:cubicBezTo>
                    <a:pt x="2375" y="7000"/>
                    <a:pt x="2682" y="7037"/>
                    <a:pt x="2990" y="7037"/>
                  </a:cubicBezTo>
                  <a:cubicBezTo>
                    <a:pt x="3261" y="7037"/>
                    <a:pt x="3533" y="7008"/>
                    <a:pt x="3802" y="6949"/>
                  </a:cubicBezTo>
                  <a:cubicBezTo>
                    <a:pt x="3840" y="6941"/>
                    <a:pt x="3869" y="6936"/>
                    <a:pt x="3890" y="6936"/>
                  </a:cubicBezTo>
                  <a:cubicBezTo>
                    <a:pt x="3958" y="6936"/>
                    <a:pt x="3949" y="6982"/>
                    <a:pt x="3940" y="7087"/>
                  </a:cubicBezTo>
                  <a:cubicBezTo>
                    <a:pt x="3883" y="7571"/>
                    <a:pt x="3952" y="8067"/>
                    <a:pt x="4136" y="8527"/>
                  </a:cubicBezTo>
                  <a:cubicBezTo>
                    <a:pt x="4159" y="8573"/>
                    <a:pt x="4182" y="8620"/>
                    <a:pt x="4205" y="8689"/>
                  </a:cubicBezTo>
                  <a:cubicBezTo>
                    <a:pt x="3391" y="8597"/>
                    <a:pt x="2577" y="8556"/>
                    <a:pt x="1763" y="8556"/>
                  </a:cubicBezTo>
                  <a:cubicBezTo>
                    <a:pt x="1356" y="8556"/>
                    <a:pt x="949" y="8566"/>
                    <a:pt x="542" y="8585"/>
                  </a:cubicBezTo>
                  <a:cubicBezTo>
                    <a:pt x="507" y="8631"/>
                    <a:pt x="484" y="8700"/>
                    <a:pt x="473" y="8758"/>
                  </a:cubicBezTo>
                  <a:cubicBezTo>
                    <a:pt x="277" y="9472"/>
                    <a:pt x="138" y="10209"/>
                    <a:pt x="69" y="10947"/>
                  </a:cubicBezTo>
                  <a:cubicBezTo>
                    <a:pt x="46" y="11120"/>
                    <a:pt x="81" y="11292"/>
                    <a:pt x="0" y="11454"/>
                  </a:cubicBezTo>
                  <a:lnTo>
                    <a:pt x="12" y="12790"/>
                  </a:lnTo>
                  <a:lnTo>
                    <a:pt x="46" y="12825"/>
                  </a:lnTo>
                  <a:cubicBezTo>
                    <a:pt x="369" y="12998"/>
                    <a:pt x="738" y="13078"/>
                    <a:pt x="1106" y="13078"/>
                  </a:cubicBezTo>
                  <a:cubicBezTo>
                    <a:pt x="2765" y="12975"/>
                    <a:pt x="3503" y="10947"/>
                    <a:pt x="2281" y="9806"/>
                  </a:cubicBezTo>
                  <a:cubicBezTo>
                    <a:pt x="2258" y="9783"/>
                    <a:pt x="2224" y="9772"/>
                    <a:pt x="2224" y="9726"/>
                  </a:cubicBezTo>
                  <a:cubicBezTo>
                    <a:pt x="2374" y="9691"/>
                    <a:pt x="2512" y="9691"/>
                    <a:pt x="2662" y="9691"/>
                  </a:cubicBezTo>
                  <a:cubicBezTo>
                    <a:pt x="3387" y="9680"/>
                    <a:pt x="4102" y="9610"/>
                    <a:pt x="4816" y="9484"/>
                  </a:cubicBezTo>
                  <a:cubicBezTo>
                    <a:pt x="4828" y="9481"/>
                    <a:pt x="4841" y="9479"/>
                    <a:pt x="4853" y="9479"/>
                  </a:cubicBezTo>
                  <a:cubicBezTo>
                    <a:pt x="4887" y="9479"/>
                    <a:pt x="4921" y="9490"/>
                    <a:pt x="4954" y="9507"/>
                  </a:cubicBezTo>
                  <a:cubicBezTo>
                    <a:pt x="5199" y="9650"/>
                    <a:pt x="5441" y="9713"/>
                    <a:pt x="5671" y="9713"/>
                  </a:cubicBezTo>
                  <a:cubicBezTo>
                    <a:pt x="6253" y="9713"/>
                    <a:pt x="6759" y="9314"/>
                    <a:pt x="7040" y="8827"/>
                  </a:cubicBezTo>
                  <a:cubicBezTo>
                    <a:pt x="7408" y="8170"/>
                    <a:pt x="7512" y="7398"/>
                    <a:pt x="7328" y="6672"/>
                  </a:cubicBezTo>
                  <a:cubicBezTo>
                    <a:pt x="7316" y="6638"/>
                    <a:pt x="7305" y="6603"/>
                    <a:pt x="7293" y="6557"/>
                  </a:cubicBezTo>
                  <a:cubicBezTo>
                    <a:pt x="7293" y="6546"/>
                    <a:pt x="7293" y="6534"/>
                    <a:pt x="7293" y="6523"/>
                  </a:cubicBezTo>
                  <a:cubicBezTo>
                    <a:pt x="7305" y="6523"/>
                    <a:pt x="7316" y="6523"/>
                    <a:pt x="7328" y="6523"/>
                  </a:cubicBezTo>
                  <a:cubicBezTo>
                    <a:pt x="8055" y="6523"/>
                    <a:pt x="8456" y="5807"/>
                    <a:pt x="8376" y="5013"/>
                  </a:cubicBezTo>
                  <a:lnTo>
                    <a:pt x="8376" y="5013"/>
                  </a:lnTo>
                  <a:cubicBezTo>
                    <a:pt x="8628" y="5274"/>
                    <a:pt x="8908" y="5416"/>
                    <a:pt x="9227" y="5416"/>
                  </a:cubicBezTo>
                  <a:cubicBezTo>
                    <a:pt x="9317" y="5416"/>
                    <a:pt x="9409" y="5405"/>
                    <a:pt x="9505" y="5382"/>
                  </a:cubicBezTo>
                  <a:lnTo>
                    <a:pt x="9505" y="2329"/>
                  </a:lnTo>
                  <a:lnTo>
                    <a:pt x="9160" y="2317"/>
                  </a:lnTo>
                  <a:cubicBezTo>
                    <a:pt x="9286" y="2156"/>
                    <a:pt x="9402" y="1972"/>
                    <a:pt x="9494" y="1799"/>
                  </a:cubicBezTo>
                  <a:lnTo>
                    <a:pt x="9494" y="290"/>
                  </a:lnTo>
                  <a:cubicBezTo>
                    <a:pt x="9502" y="79"/>
                    <a:pt x="9483" y="0"/>
                    <a:pt x="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619633" y="3400443"/>
              <a:ext cx="832770" cy="1090024"/>
            </a:xfrm>
            <a:custGeom>
              <a:avLst/>
              <a:gdLst/>
              <a:ahLst/>
              <a:cxnLst/>
              <a:rect l="l" t="t" r="r" b="b"/>
              <a:pathLst>
                <a:path w="9391" h="12292" extrusionOk="0">
                  <a:moveTo>
                    <a:pt x="6752" y="5243"/>
                  </a:moveTo>
                  <a:lnTo>
                    <a:pt x="6752" y="5243"/>
                  </a:lnTo>
                  <a:cubicBezTo>
                    <a:pt x="7057" y="5388"/>
                    <a:pt x="7383" y="5462"/>
                    <a:pt x="7709" y="5462"/>
                  </a:cubicBezTo>
                  <a:cubicBezTo>
                    <a:pt x="7875" y="5462"/>
                    <a:pt x="8040" y="5443"/>
                    <a:pt x="8203" y="5404"/>
                  </a:cubicBezTo>
                  <a:lnTo>
                    <a:pt x="8203" y="5404"/>
                  </a:lnTo>
                  <a:cubicBezTo>
                    <a:pt x="8077" y="5634"/>
                    <a:pt x="7973" y="5876"/>
                    <a:pt x="7915" y="6141"/>
                  </a:cubicBezTo>
                  <a:cubicBezTo>
                    <a:pt x="7881" y="6395"/>
                    <a:pt x="7892" y="6660"/>
                    <a:pt x="7939" y="6925"/>
                  </a:cubicBezTo>
                  <a:cubicBezTo>
                    <a:pt x="7769" y="6748"/>
                    <a:pt x="7533" y="6649"/>
                    <a:pt x="7288" y="6649"/>
                  </a:cubicBezTo>
                  <a:cubicBezTo>
                    <a:pt x="7182" y="6649"/>
                    <a:pt x="7075" y="6668"/>
                    <a:pt x="6971" y="6706"/>
                  </a:cubicBezTo>
                  <a:lnTo>
                    <a:pt x="6925" y="6729"/>
                  </a:lnTo>
                  <a:lnTo>
                    <a:pt x="6925" y="6717"/>
                  </a:lnTo>
                  <a:lnTo>
                    <a:pt x="6971" y="6694"/>
                  </a:lnTo>
                  <a:cubicBezTo>
                    <a:pt x="7097" y="6533"/>
                    <a:pt x="7190" y="6337"/>
                    <a:pt x="7213" y="6130"/>
                  </a:cubicBezTo>
                  <a:cubicBezTo>
                    <a:pt x="7236" y="5750"/>
                    <a:pt x="7028" y="5485"/>
                    <a:pt x="6752" y="5243"/>
                  </a:cubicBezTo>
                  <a:close/>
                  <a:moveTo>
                    <a:pt x="7639" y="0"/>
                  </a:moveTo>
                  <a:cubicBezTo>
                    <a:pt x="6337" y="0"/>
                    <a:pt x="5450" y="1360"/>
                    <a:pt x="5945" y="2593"/>
                  </a:cubicBezTo>
                  <a:cubicBezTo>
                    <a:pt x="5980" y="2662"/>
                    <a:pt x="5991" y="2754"/>
                    <a:pt x="5957" y="2835"/>
                  </a:cubicBezTo>
                  <a:cubicBezTo>
                    <a:pt x="5634" y="3584"/>
                    <a:pt x="5830" y="4459"/>
                    <a:pt x="6441" y="4989"/>
                  </a:cubicBezTo>
                  <a:cubicBezTo>
                    <a:pt x="6475" y="5024"/>
                    <a:pt x="6533" y="5047"/>
                    <a:pt x="6544" y="5127"/>
                  </a:cubicBezTo>
                  <a:cubicBezTo>
                    <a:pt x="6279" y="4989"/>
                    <a:pt x="5991" y="4897"/>
                    <a:pt x="5703" y="4851"/>
                  </a:cubicBezTo>
                  <a:cubicBezTo>
                    <a:pt x="5536" y="4822"/>
                    <a:pt x="5368" y="4807"/>
                    <a:pt x="5201" y="4807"/>
                  </a:cubicBezTo>
                  <a:cubicBezTo>
                    <a:pt x="4769" y="4807"/>
                    <a:pt x="4343" y="4905"/>
                    <a:pt x="3952" y="5104"/>
                  </a:cubicBezTo>
                  <a:cubicBezTo>
                    <a:pt x="3919" y="5121"/>
                    <a:pt x="3888" y="5138"/>
                    <a:pt x="3863" y="5138"/>
                  </a:cubicBezTo>
                  <a:cubicBezTo>
                    <a:pt x="3836" y="5138"/>
                    <a:pt x="3814" y="5118"/>
                    <a:pt x="3802" y="5058"/>
                  </a:cubicBezTo>
                  <a:cubicBezTo>
                    <a:pt x="3664" y="4436"/>
                    <a:pt x="3203" y="4102"/>
                    <a:pt x="2639" y="3906"/>
                  </a:cubicBezTo>
                  <a:cubicBezTo>
                    <a:pt x="2292" y="3791"/>
                    <a:pt x="1951" y="3730"/>
                    <a:pt x="1617" y="3730"/>
                  </a:cubicBezTo>
                  <a:cubicBezTo>
                    <a:pt x="1084" y="3730"/>
                    <a:pt x="570" y="3884"/>
                    <a:pt x="81" y="4217"/>
                  </a:cubicBezTo>
                  <a:cubicBezTo>
                    <a:pt x="58" y="4229"/>
                    <a:pt x="23" y="4240"/>
                    <a:pt x="0" y="4252"/>
                  </a:cubicBezTo>
                  <a:cubicBezTo>
                    <a:pt x="23" y="4678"/>
                    <a:pt x="92" y="5104"/>
                    <a:pt x="196" y="5519"/>
                  </a:cubicBezTo>
                  <a:cubicBezTo>
                    <a:pt x="254" y="5865"/>
                    <a:pt x="346" y="6210"/>
                    <a:pt x="484" y="6545"/>
                  </a:cubicBezTo>
                  <a:cubicBezTo>
                    <a:pt x="851" y="6685"/>
                    <a:pt x="1249" y="6765"/>
                    <a:pt x="1638" y="6765"/>
                  </a:cubicBezTo>
                  <a:cubicBezTo>
                    <a:pt x="1665" y="6765"/>
                    <a:pt x="1691" y="6764"/>
                    <a:pt x="1717" y="6763"/>
                  </a:cubicBezTo>
                  <a:cubicBezTo>
                    <a:pt x="2258" y="6763"/>
                    <a:pt x="2777" y="6602"/>
                    <a:pt x="3226" y="6303"/>
                  </a:cubicBezTo>
                  <a:cubicBezTo>
                    <a:pt x="3256" y="6279"/>
                    <a:pt x="3280" y="6258"/>
                    <a:pt x="3302" y="6258"/>
                  </a:cubicBezTo>
                  <a:cubicBezTo>
                    <a:pt x="3323" y="6258"/>
                    <a:pt x="3342" y="6276"/>
                    <a:pt x="3365" y="6326"/>
                  </a:cubicBezTo>
                  <a:cubicBezTo>
                    <a:pt x="3491" y="6614"/>
                    <a:pt x="3722" y="6844"/>
                    <a:pt x="4021" y="6971"/>
                  </a:cubicBezTo>
                  <a:cubicBezTo>
                    <a:pt x="4419" y="7170"/>
                    <a:pt x="4855" y="7271"/>
                    <a:pt x="5293" y="7271"/>
                  </a:cubicBezTo>
                  <a:cubicBezTo>
                    <a:pt x="5691" y="7271"/>
                    <a:pt x="6090" y="7187"/>
                    <a:pt x="6464" y="7017"/>
                  </a:cubicBezTo>
                  <a:cubicBezTo>
                    <a:pt x="6510" y="7005"/>
                    <a:pt x="6556" y="6982"/>
                    <a:pt x="6614" y="6959"/>
                  </a:cubicBezTo>
                  <a:cubicBezTo>
                    <a:pt x="6614" y="6953"/>
                    <a:pt x="6617" y="6946"/>
                    <a:pt x="6625" y="6946"/>
                  </a:cubicBezTo>
                  <a:cubicBezTo>
                    <a:pt x="6631" y="6946"/>
                    <a:pt x="6638" y="6950"/>
                    <a:pt x="6648" y="6959"/>
                  </a:cubicBezTo>
                  <a:lnTo>
                    <a:pt x="6625" y="6971"/>
                  </a:lnTo>
                  <a:cubicBezTo>
                    <a:pt x="6452" y="7213"/>
                    <a:pt x="6349" y="7501"/>
                    <a:pt x="6337" y="7789"/>
                  </a:cubicBezTo>
                  <a:cubicBezTo>
                    <a:pt x="6331" y="7840"/>
                    <a:pt x="6317" y="7856"/>
                    <a:pt x="6297" y="7856"/>
                  </a:cubicBezTo>
                  <a:cubicBezTo>
                    <a:pt x="6280" y="7856"/>
                    <a:pt x="6259" y="7845"/>
                    <a:pt x="6233" y="7835"/>
                  </a:cubicBezTo>
                  <a:cubicBezTo>
                    <a:pt x="5996" y="7714"/>
                    <a:pt x="5768" y="7655"/>
                    <a:pt x="5548" y="7655"/>
                  </a:cubicBezTo>
                  <a:cubicBezTo>
                    <a:pt x="5223" y="7655"/>
                    <a:pt x="4916" y="7783"/>
                    <a:pt x="4620" y="8031"/>
                  </a:cubicBezTo>
                  <a:cubicBezTo>
                    <a:pt x="4594" y="8052"/>
                    <a:pt x="4569" y="8061"/>
                    <a:pt x="4545" y="8061"/>
                  </a:cubicBezTo>
                  <a:cubicBezTo>
                    <a:pt x="4517" y="8061"/>
                    <a:pt x="4490" y="8049"/>
                    <a:pt x="4459" y="8031"/>
                  </a:cubicBezTo>
                  <a:cubicBezTo>
                    <a:pt x="3950" y="7770"/>
                    <a:pt x="3438" y="7647"/>
                    <a:pt x="2923" y="7647"/>
                  </a:cubicBezTo>
                  <a:cubicBezTo>
                    <a:pt x="2458" y="7647"/>
                    <a:pt x="1991" y="7747"/>
                    <a:pt x="1521" y="7939"/>
                  </a:cubicBezTo>
                  <a:cubicBezTo>
                    <a:pt x="1371" y="7996"/>
                    <a:pt x="1256" y="8111"/>
                    <a:pt x="1118" y="8181"/>
                  </a:cubicBezTo>
                  <a:cubicBezTo>
                    <a:pt x="1314" y="8641"/>
                    <a:pt x="1544" y="9079"/>
                    <a:pt x="1832" y="9494"/>
                  </a:cubicBezTo>
                  <a:cubicBezTo>
                    <a:pt x="1853" y="9491"/>
                    <a:pt x="1874" y="9489"/>
                    <a:pt x="1894" y="9489"/>
                  </a:cubicBezTo>
                  <a:cubicBezTo>
                    <a:pt x="2021" y="9489"/>
                    <a:pt x="2141" y="9543"/>
                    <a:pt x="2270" y="9563"/>
                  </a:cubicBezTo>
                  <a:cubicBezTo>
                    <a:pt x="2471" y="9592"/>
                    <a:pt x="2677" y="9607"/>
                    <a:pt x="2884" y="9607"/>
                  </a:cubicBezTo>
                  <a:cubicBezTo>
                    <a:pt x="3174" y="9607"/>
                    <a:pt x="3467" y="9578"/>
                    <a:pt x="3756" y="9517"/>
                  </a:cubicBezTo>
                  <a:cubicBezTo>
                    <a:pt x="3781" y="9512"/>
                    <a:pt x="3807" y="9503"/>
                    <a:pt x="3828" y="9503"/>
                  </a:cubicBezTo>
                  <a:cubicBezTo>
                    <a:pt x="3856" y="9503"/>
                    <a:pt x="3873" y="9520"/>
                    <a:pt x="3860" y="9586"/>
                  </a:cubicBezTo>
                  <a:cubicBezTo>
                    <a:pt x="3791" y="10139"/>
                    <a:pt x="3871" y="10692"/>
                    <a:pt x="4102" y="11199"/>
                  </a:cubicBezTo>
                  <a:cubicBezTo>
                    <a:pt x="4102" y="11211"/>
                    <a:pt x="4102" y="11234"/>
                    <a:pt x="4102" y="11245"/>
                  </a:cubicBezTo>
                  <a:cubicBezTo>
                    <a:pt x="3815" y="11235"/>
                    <a:pt x="3537" y="11183"/>
                    <a:pt x="3252" y="11183"/>
                  </a:cubicBezTo>
                  <a:cubicBezTo>
                    <a:pt x="3205" y="11183"/>
                    <a:pt x="3158" y="11184"/>
                    <a:pt x="3111" y="11188"/>
                  </a:cubicBezTo>
                  <a:cubicBezTo>
                    <a:pt x="3123" y="11211"/>
                    <a:pt x="3146" y="11245"/>
                    <a:pt x="3157" y="11268"/>
                  </a:cubicBezTo>
                  <a:cubicBezTo>
                    <a:pt x="3445" y="11556"/>
                    <a:pt x="3722" y="11833"/>
                    <a:pt x="4010" y="12121"/>
                  </a:cubicBezTo>
                  <a:cubicBezTo>
                    <a:pt x="4021" y="12132"/>
                    <a:pt x="4056" y="12144"/>
                    <a:pt x="4079" y="12155"/>
                  </a:cubicBezTo>
                  <a:cubicBezTo>
                    <a:pt x="4113" y="12155"/>
                    <a:pt x="4136" y="12144"/>
                    <a:pt x="4160" y="12144"/>
                  </a:cubicBezTo>
                  <a:cubicBezTo>
                    <a:pt x="4290" y="12119"/>
                    <a:pt x="4423" y="12106"/>
                    <a:pt x="4555" y="12106"/>
                  </a:cubicBezTo>
                  <a:cubicBezTo>
                    <a:pt x="4784" y="12106"/>
                    <a:pt x="5012" y="12144"/>
                    <a:pt x="5231" y="12225"/>
                  </a:cubicBezTo>
                  <a:cubicBezTo>
                    <a:pt x="5367" y="12270"/>
                    <a:pt x="5499" y="12291"/>
                    <a:pt x="5626" y="12291"/>
                  </a:cubicBezTo>
                  <a:cubicBezTo>
                    <a:pt x="6046" y="12291"/>
                    <a:pt x="6411" y="12057"/>
                    <a:pt x="6694" y="11695"/>
                  </a:cubicBezTo>
                  <a:cubicBezTo>
                    <a:pt x="7282" y="10980"/>
                    <a:pt x="7397" y="10139"/>
                    <a:pt x="7201" y="9252"/>
                  </a:cubicBezTo>
                  <a:cubicBezTo>
                    <a:pt x="7167" y="9114"/>
                    <a:pt x="7190" y="9079"/>
                    <a:pt x="7339" y="9079"/>
                  </a:cubicBezTo>
                  <a:cubicBezTo>
                    <a:pt x="7743" y="9068"/>
                    <a:pt x="8111" y="8699"/>
                    <a:pt x="8215" y="8215"/>
                  </a:cubicBezTo>
                  <a:cubicBezTo>
                    <a:pt x="8261" y="8008"/>
                    <a:pt x="8273" y="7789"/>
                    <a:pt x="8250" y="7581"/>
                  </a:cubicBezTo>
                  <a:lnTo>
                    <a:pt x="8250" y="7581"/>
                  </a:lnTo>
                  <a:cubicBezTo>
                    <a:pt x="8445" y="7800"/>
                    <a:pt x="8710" y="7939"/>
                    <a:pt x="8998" y="7985"/>
                  </a:cubicBezTo>
                  <a:cubicBezTo>
                    <a:pt x="9022" y="7989"/>
                    <a:pt x="9045" y="7990"/>
                    <a:pt x="9067" y="7990"/>
                  </a:cubicBezTo>
                  <a:cubicBezTo>
                    <a:pt x="9164" y="7990"/>
                    <a:pt x="9253" y="7960"/>
                    <a:pt x="9352" y="7960"/>
                  </a:cubicBezTo>
                  <a:cubicBezTo>
                    <a:pt x="9365" y="7960"/>
                    <a:pt x="9377" y="7961"/>
                    <a:pt x="9390" y="7962"/>
                  </a:cubicBezTo>
                  <a:lnTo>
                    <a:pt x="9390" y="4920"/>
                  </a:lnTo>
                  <a:cubicBezTo>
                    <a:pt x="9287" y="4901"/>
                    <a:pt x="9191" y="4882"/>
                    <a:pt x="9090" y="4882"/>
                  </a:cubicBezTo>
                  <a:cubicBezTo>
                    <a:pt x="9068" y="4882"/>
                    <a:pt x="9045" y="4883"/>
                    <a:pt x="9022" y="4885"/>
                  </a:cubicBezTo>
                  <a:cubicBezTo>
                    <a:pt x="9160" y="4724"/>
                    <a:pt x="9287" y="4563"/>
                    <a:pt x="9390" y="4379"/>
                  </a:cubicBezTo>
                  <a:lnTo>
                    <a:pt x="9390" y="3065"/>
                  </a:lnTo>
                  <a:lnTo>
                    <a:pt x="9390" y="1083"/>
                  </a:lnTo>
                  <a:cubicBezTo>
                    <a:pt x="9022" y="381"/>
                    <a:pt x="8445" y="0"/>
                    <a:pt x="7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136627" y="4456684"/>
              <a:ext cx="317820" cy="270998"/>
            </a:xfrm>
            <a:custGeom>
              <a:avLst/>
              <a:gdLst/>
              <a:ahLst/>
              <a:cxnLst/>
              <a:rect l="l" t="t" r="r" b="b"/>
              <a:pathLst>
                <a:path w="3584" h="3056" extrusionOk="0">
                  <a:moveTo>
                    <a:pt x="1868" y="0"/>
                  </a:moveTo>
                  <a:cubicBezTo>
                    <a:pt x="1002" y="0"/>
                    <a:pt x="220" y="598"/>
                    <a:pt x="35" y="1477"/>
                  </a:cubicBezTo>
                  <a:cubicBezTo>
                    <a:pt x="23" y="1512"/>
                    <a:pt x="12" y="1546"/>
                    <a:pt x="0" y="1581"/>
                  </a:cubicBezTo>
                  <a:cubicBezTo>
                    <a:pt x="23" y="1604"/>
                    <a:pt x="58" y="1627"/>
                    <a:pt x="81" y="1638"/>
                  </a:cubicBezTo>
                  <a:cubicBezTo>
                    <a:pt x="1106" y="2272"/>
                    <a:pt x="2212" y="2756"/>
                    <a:pt x="3376" y="3056"/>
                  </a:cubicBezTo>
                  <a:cubicBezTo>
                    <a:pt x="3399" y="2906"/>
                    <a:pt x="3526" y="2814"/>
                    <a:pt x="3572" y="2664"/>
                  </a:cubicBezTo>
                  <a:cubicBezTo>
                    <a:pt x="3583" y="2145"/>
                    <a:pt x="3583" y="1615"/>
                    <a:pt x="3572" y="1097"/>
                  </a:cubicBezTo>
                  <a:cubicBezTo>
                    <a:pt x="3330" y="579"/>
                    <a:pt x="2880" y="210"/>
                    <a:pt x="2339" y="60"/>
                  </a:cubicBezTo>
                  <a:cubicBezTo>
                    <a:pt x="2181" y="20"/>
                    <a:pt x="2023" y="0"/>
                    <a:pt x="1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264324" y="4317903"/>
              <a:ext cx="189060" cy="139046"/>
            </a:xfrm>
            <a:custGeom>
              <a:avLst/>
              <a:gdLst/>
              <a:ahLst/>
              <a:cxnLst/>
              <a:rect l="l" t="t" r="r" b="b"/>
              <a:pathLst>
                <a:path w="2132" h="1568" extrusionOk="0">
                  <a:moveTo>
                    <a:pt x="2132" y="1"/>
                  </a:moveTo>
                  <a:cubicBezTo>
                    <a:pt x="1648" y="1"/>
                    <a:pt x="1175" y="70"/>
                    <a:pt x="715" y="219"/>
                  </a:cubicBezTo>
                  <a:cubicBezTo>
                    <a:pt x="496" y="277"/>
                    <a:pt x="300" y="381"/>
                    <a:pt x="139" y="542"/>
                  </a:cubicBezTo>
                  <a:cubicBezTo>
                    <a:pt x="0" y="669"/>
                    <a:pt x="0" y="888"/>
                    <a:pt x="139" y="1026"/>
                  </a:cubicBezTo>
                  <a:cubicBezTo>
                    <a:pt x="254" y="1141"/>
                    <a:pt x="392" y="1222"/>
                    <a:pt x="542" y="1279"/>
                  </a:cubicBezTo>
                  <a:cubicBezTo>
                    <a:pt x="1049" y="1475"/>
                    <a:pt x="1590" y="1567"/>
                    <a:pt x="2132" y="1567"/>
                  </a:cubicBezTo>
                  <a:lnTo>
                    <a:pt x="2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262284" y="3261485"/>
              <a:ext cx="191100" cy="139046"/>
            </a:xfrm>
            <a:custGeom>
              <a:avLst/>
              <a:gdLst/>
              <a:ahLst/>
              <a:cxnLst/>
              <a:rect l="l" t="t" r="r" b="b"/>
              <a:pathLst>
                <a:path w="2155" h="1568" extrusionOk="0">
                  <a:moveTo>
                    <a:pt x="2155" y="0"/>
                  </a:moveTo>
                  <a:cubicBezTo>
                    <a:pt x="1786" y="0"/>
                    <a:pt x="1417" y="35"/>
                    <a:pt x="1049" y="127"/>
                  </a:cubicBezTo>
                  <a:cubicBezTo>
                    <a:pt x="749" y="173"/>
                    <a:pt x="450" y="300"/>
                    <a:pt x="208" y="496"/>
                  </a:cubicBezTo>
                  <a:cubicBezTo>
                    <a:pt x="0" y="692"/>
                    <a:pt x="12" y="899"/>
                    <a:pt x="231" y="1083"/>
                  </a:cubicBezTo>
                  <a:cubicBezTo>
                    <a:pt x="334" y="1176"/>
                    <a:pt x="461" y="1245"/>
                    <a:pt x="599" y="1291"/>
                  </a:cubicBezTo>
                  <a:cubicBezTo>
                    <a:pt x="1095" y="1475"/>
                    <a:pt x="1625" y="1567"/>
                    <a:pt x="2155" y="1567"/>
                  </a:cubicBezTo>
                  <a:lnTo>
                    <a:pt x="21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415520" y="4143208"/>
              <a:ext cx="38929" cy="142061"/>
            </a:xfrm>
            <a:custGeom>
              <a:avLst/>
              <a:gdLst/>
              <a:ahLst/>
              <a:cxnLst/>
              <a:rect l="l" t="t" r="r" b="b"/>
              <a:pathLst>
                <a:path w="439" h="1602" extrusionOk="0">
                  <a:moveTo>
                    <a:pt x="438" y="0"/>
                  </a:moveTo>
                  <a:cubicBezTo>
                    <a:pt x="0" y="450"/>
                    <a:pt x="0" y="1153"/>
                    <a:pt x="438" y="1602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416496" y="3085726"/>
              <a:ext cx="36890" cy="141086"/>
            </a:xfrm>
            <a:custGeom>
              <a:avLst/>
              <a:gdLst/>
              <a:ahLst/>
              <a:cxnLst/>
              <a:rect l="l" t="t" r="r" b="b"/>
              <a:pathLst>
                <a:path w="416" h="1591" extrusionOk="0">
                  <a:moveTo>
                    <a:pt x="416" y="1"/>
                  </a:moveTo>
                  <a:cubicBezTo>
                    <a:pt x="1" y="496"/>
                    <a:pt x="1" y="1176"/>
                    <a:pt x="416" y="1591"/>
                  </a:cubicBezTo>
                  <a:cubicBezTo>
                    <a:pt x="416" y="1061"/>
                    <a:pt x="416" y="53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888328" y="3477859"/>
              <a:ext cx="239163" cy="252554"/>
            </a:xfrm>
            <a:custGeom>
              <a:avLst/>
              <a:gdLst/>
              <a:ahLst/>
              <a:cxnLst/>
              <a:rect l="l" t="t" r="r" b="b"/>
              <a:pathLst>
                <a:path w="2697" h="2848" extrusionOk="0">
                  <a:moveTo>
                    <a:pt x="1308" y="1"/>
                  </a:moveTo>
                  <a:cubicBezTo>
                    <a:pt x="1253" y="1"/>
                    <a:pt x="1197" y="5"/>
                    <a:pt x="1141" y="15"/>
                  </a:cubicBezTo>
                  <a:cubicBezTo>
                    <a:pt x="450" y="118"/>
                    <a:pt x="0" y="683"/>
                    <a:pt x="0" y="1432"/>
                  </a:cubicBezTo>
                  <a:cubicBezTo>
                    <a:pt x="0" y="1570"/>
                    <a:pt x="12" y="1708"/>
                    <a:pt x="47" y="1835"/>
                  </a:cubicBezTo>
                  <a:cubicBezTo>
                    <a:pt x="196" y="2319"/>
                    <a:pt x="484" y="2676"/>
                    <a:pt x="980" y="2803"/>
                  </a:cubicBezTo>
                  <a:cubicBezTo>
                    <a:pt x="1084" y="2833"/>
                    <a:pt x="1189" y="2847"/>
                    <a:pt x="1293" y="2847"/>
                  </a:cubicBezTo>
                  <a:cubicBezTo>
                    <a:pt x="1627" y="2847"/>
                    <a:pt x="1947" y="2698"/>
                    <a:pt x="2166" y="2434"/>
                  </a:cubicBezTo>
                  <a:cubicBezTo>
                    <a:pt x="2696" y="1823"/>
                    <a:pt x="2662" y="902"/>
                    <a:pt x="2086" y="326"/>
                  </a:cubicBezTo>
                  <a:cubicBezTo>
                    <a:pt x="1883" y="123"/>
                    <a:pt x="1599" y="1"/>
                    <a:pt x="1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6814061" y="4098662"/>
            <a:ext cx="2342726" cy="1050886"/>
            <a:chOff x="6207738" y="3822624"/>
            <a:chExt cx="2944603" cy="1320872"/>
          </a:xfrm>
        </p:grpSpPr>
        <p:sp>
          <p:nvSpPr>
            <p:cNvPr id="256" name="Google Shape;256;p9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2"/>
          </p:nvPr>
        </p:nvSpPr>
        <p:spPr>
          <a:xfrm>
            <a:off x="1480625" y="1869421"/>
            <a:ext cx="26043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1"/>
          </p:nvPr>
        </p:nvSpPr>
        <p:spPr>
          <a:xfrm>
            <a:off x="1592675" y="2234529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title" idx="3" hasCustomPrompt="1"/>
          </p:nvPr>
        </p:nvSpPr>
        <p:spPr>
          <a:xfrm>
            <a:off x="2390550" y="1212589"/>
            <a:ext cx="784500" cy="60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99" name="Google Shape;399;p13"/>
          <p:cNvSpPr txBox="1">
            <a:spLocks noGrp="1"/>
          </p:cNvSpPr>
          <p:nvPr>
            <p:ph type="title" idx="4"/>
          </p:nvPr>
        </p:nvSpPr>
        <p:spPr>
          <a:xfrm>
            <a:off x="5059075" y="1869421"/>
            <a:ext cx="26043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subTitle" idx="5"/>
          </p:nvPr>
        </p:nvSpPr>
        <p:spPr>
          <a:xfrm>
            <a:off x="5171125" y="2234529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title" idx="6" hasCustomPrompt="1"/>
          </p:nvPr>
        </p:nvSpPr>
        <p:spPr>
          <a:xfrm>
            <a:off x="5968975" y="1212589"/>
            <a:ext cx="784500" cy="60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7"/>
          </p:nvPr>
        </p:nvSpPr>
        <p:spPr>
          <a:xfrm>
            <a:off x="1480625" y="3604486"/>
            <a:ext cx="26043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8"/>
          </p:nvPr>
        </p:nvSpPr>
        <p:spPr>
          <a:xfrm>
            <a:off x="1592675" y="3969594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9" hasCustomPrompt="1"/>
          </p:nvPr>
        </p:nvSpPr>
        <p:spPr>
          <a:xfrm>
            <a:off x="2390550" y="2947636"/>
            <a:ext cx="784500" cy="60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13"/>
          </p:nvPr>
        </p:nvSpPr>
        <p:spPr>
          <a:xfrm>
            <a:off x="5059075" y="3604486"/>
            <a:ext cx="26043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4"/>
          </p:nvPr>
        </p:nvSpPr>
        <p:spPr>
          <a:xfrm>
            <a:off x="5171125" y="3969594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15" hasCustomPrompt="1"/>
          </p:nvPr>
        </p:nvSpPr>
        <p:spPr>
          <a:xfrm>
            <a:off x="5968975" y="2947636"/>
            <a:ext cx="784500" cy="60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408" name="Google Shape;408;p13"/>
          <p:cNvGrpSpPr/>
          <p:nvPr/>
        </p:nvGrpSpPr>
        <p:grpSpPr>
          <a:xfrm flipH="1">
            <a:off x="-5839" y="4098662"/>
            <a:ext cx="2342726" cy="1050886"/>
            <a:chOff x="6207738" y="3822624"/>
            <a:chExt cx="2944603" cy="1320872"/>
          </a:xfrm>
        </p:grpSpPr>
        <p:sp>
          <p:nvSpPr>
            <p:cNvPr id="409" name="Google Shape;409;p13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3"/>
          <p:cNvGrpSpPr/>
          <p:nvPr/>
        </p:nvGrpSpPr>
        <p:grpSpPr>
          <a:xfrm rot="-4917447">
            <a:off x="7300433" y="3161013"/>
            <a:ext cx="3551683" cy="1047029"/>
            <a:chOff x="2895175" y="1690375"/>
            <a:chExt cx="1262475" cy="372175"/>
          </a:xfrm>
        </p:grpSpPr>
        <p:sp>
          <p:nvSpPr>
            <p:cNvPr id="422" name="Google Shape;422;p13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title" idx="2"/>
          </p:nvPr>
        </p:nvSpPr>
        <p:spPr>
          <a:xfrm>
            <a:off x="605800" y="2667070"/>
            <a:ext cx="2604300" cy="6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1"/>
          </p:nvPr>
        </p:nvSpPr>
        <p:spPr>
          <a:xfrm>
            <a:off x="717850" y="3457717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title" idx="3"/>
          </p:nvPr>
        </p:nvSpPr>
        <p:spPr>
          <a:xfrm>
            <a:off x="3269850" y="2667070"/>
            <a:ext cx="2604300" cy="6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subTitle" idx="4"/>
          </p:nvPr>
        </p:nvSpPr>
        <p:spPr>
          <a:xfrm>
            <a:off x="3381900" y="3457717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6" name="Google Shape;446;p14"/>
          <p:cNvGrpSpPr/>
          <p:nvPr/>
        </p:nvGrpSpPr>
        <p:grpSpPr>
          <a:xfrm flipH="1">
            <a:off x="-5839" y="4098662"/>
            <a:ext cx="2342726" cy="1050886"/>
            <a:chOff x="6207738" y="3822624"/>
            <a:chExt cx="2944603" cy="1320872"/>
          </a:xfrm>
        </p:grpSpPr>
        <p:sp>
          <p:nvSpPr>
            <p:cNvPr id="447" name="Google Shape;447;p14"/>
            <p:cNvSpPr/>
            <p:nvPr/>
          </p:nvSpPr>
          <p:spPr>
            <a:xfrm>
              <a:off x="7831432" y="4436887"/>
              <a:ext cx="1320909" cy="705378"/>
            </a:xfrm>
            <a:custGeom>
              <a:avLst/>
              <a:gdLst/>
              <a:ahLst/>
              <a:cxnLst/>
              <a:rect l="l" t="t" r="r" b="b"/>
              <a:pathLst>
                <a:path w="12859" h="6867" extrusionOk="0">
                  <a:moveTo>
                    <a:pt x="4886" y="0"/>
                  </a:moveTo>
                  <a:cubicBezTo>
                    <a:pt x="4436" y="392"/>
                    <a:pt x="3975" y="795"/>
                    <a:pt x="3503" y="1175"/>
                  </a:cubicBezTo>
                  <a:cubicBezTo>
                    <a:pt x="2558" y="1959"/>
                    <a:pt x="1510" y="2615"/>
                    <a:pt x="392" y="3122"/>
                  </a:cubicBezTo>
                  <a:cubicBezTo>
                    <a:pt x="254" y="3157"/>
                    <a:pt x="116" y="3226"/>
                    <a:pt x="0" y="3307"/>
                  </a:cubicBezTo>
                  <a:cubicBezTo>
                    <a:pt x="185" y="3721"/>
                    <a:pt x="415" y="4113"/>
                    <a:pt x="680" y="4482"/>
                  </a:cubicBezTo>
                  <a:cubicBezTo>
                    <a:pt x="771" y="4608"/>
                    <a:pt x="867" y="4666"/>
                    <a:pt x="985" y="4666"/>
                  </a:cubicBezTo>
                  <a:cubicBezTo>
                    <a:pt x="1061" y="4666"/>
                    <a:pt x="1146" y="4642"/>
                    <a:pt x="1245" y="4597"/>
                  </a:cubicBezTo>
                  <a:cubicBezTo>
                    <a:pt x="1464" y="4482"/>
                    <a:pt x="1694" y="4390"/>
                    <a:pt x="1948" y="4332"/>
                  </a:cubicBezTo>
                  <a:cubicBezTo>
                    <a:pt x="2042" y="4314"/>
                    <a:pt x="2136" y="4305"/>
                    <a:pt x="2230" y="4305"/>
                  </a:cubicBezTo>
                  <a:cubicBezTo>
                    <a:pt x="2661" y="4305"/>
                    <a:pt x="3071" y="4496"/>
                    <a:pt x="3365" y="4828"/>
                  </a:cubicBezTo>
                  <a:cubicBezTo>
                    <a:pt x="3401" y="4864"/>
                    <a:pt x="3428" y="4881"/>
                    <a:pt x="3455" y="4881"/>
                  </a:cubicBezTo>
                  <a:cubicBezTo>
                    <a:pt x="3479" y="4881"/>
                    <a:pt x="3505" y="4867"/>
                    <a:pt x="3538" y="4839"/>
                  </a:cubicBezTo>
                  <a:cubicBezTo>
                    <a:pt x="3687" y="4724"/>
                    <a:pt x="3814" y="4574"/>
                    <a:pt x="3906" y="4413"/>
                  </a:cubicBezTo>
                  <a:cubicBezTo>
                    <a:pt x="3885" y="4406"/>
                    <a:pt x="3866" y="4402"/>
                    <a:pt x="3849" y="4402"/>
                  </a:cubicBezTo>
                  <a:cubicBezTo>
                    <a:pt x="3784" y="4402"/>
                    <a:pt x="3749" y="4450"/>
                    <a:pt x="3722" y="4505"/>
                  </a:cubicBezTo>
                  <a:cubicBezTo>
                    <a:pt x="3705" y="4581"/>
                    <a:pt x="3638" y="4626"/>
                    <a:pt x="3567" y="4626"/>
                  </a:cubicBezTo>
                  <a:cubicBezTo>
                    <a:pt x="3541" y="4626"/>
                    <a:pt x="3516" y="4621"/>
                    <a:pt x="3491" y="4609"/>
                  </a:cubicBezTo>
                  <a:cubicBezTo>
                    <a:pt x="3388" y="4563"/>
                    <a:pt x="3376" y="4470"/>
                    <a:pt x="3411" y="4378"/>
                  </a:cubicBezTo>
                  <a:cubicBezTo>
                    <a:pt x="3521" y="4074"/>
                    <a:pt x="3810" y="3895"/>
                    <a:pt x="4157" y="3895"/>
                  </a:cubicBezTo>
                  <a:cubicBezTo>
                    <a:pt x="4243" y="3895"/>
                    <a:pt x="4333" y="3906"/>
                    <a:pt x="4425" y="3929"/>
                  </a:cubicBezTo>
                  <a:cubicBezTo>
                    <a:pt x="4678" y="3975"/>
                    <a:pt x="4909" y="4148"/>
                    <a:pt x="5047" y="4378"/>
                  </a:cubicBezTo>
                  <a:cubicBezTo>
                    <a:pt x="5162" y="4586"/>
                    <a:pt x="5266" y="4816"/>
                    <a:pt x="5335" y="5058"/>
                  </a:cubicBezTo>
                  <a:cubicBezTo>
                    <a:pt x="5381" y="5173"/>
                    <a:pt x="5358" y="5311"/>
                    <a:pt x="5277" y="5415"/>
                  </a:cubicBezTo>
                  <a:cubicBezTo>
                    <a:pt x="4816" y="6014"/>
                    <a:pt x="4332" y="6590"/>
                    <a:pt x="3595" y="6867"/>
                  </a:cubicBezTo>
                  <a:lnTo>
                    <a:pt x="6902" y="6867"/>
                  </a:lnTo>
                  <a:cubicBezTo>
                    <a:pt x="6856" y="6590"/>
                    <a:pt x="6959" y="6325"/>
                    <a:pt x="7178" y="6152"/>
                  </a:cubicBezTo>
                  <a:cubicBezTo>
                    <a:pt x="7224" y="6118"/>
                    <a:pt x="7270" y="6072"/>
                    <a:pt x="7328" y="6037"/>
                  </a:cubicBezTo>
                  <a:cubicBezTo>
                    <a:pt x="7639" y="5807"/>
                    <a:pt x="7662" y="5669"/>
                    <a:pt x="7466" y="5334"/>
                  </a:cubicBezTo>
                  <a:cubicBezTo>
                    <a:pt x="7340" y="5139"/>
                    <a:pt x="7270" y="4908"/>
                    <a:pt x="7282" y="4678"/>
                  </a:cubicBezTo>
                  <a:cubicBezTo>
                    <a:pt x="7306" y="4375"/>
                    <a:pt x="7506" y="4188"/>
                    <a:pt x="7747" y="4188"/>
                  </a:cubicBezTo>
                  <a:cubicBezTo>
                    <a:pt x="7845" y="4188"/>
                    <a:pt x="7950" y="4219"/>
                    <a:pt x="8054" y="4286"/>
                  </a:cubicBezTo>
                  <a:cubicBezTo>
                    <a:pt x="8065" y="4286"/>
                    <a:pt x="8077" y="4298"/>
                    <a:pt x="8077" y="4298"/>
                  </a:cubicBezTo>
                  <a:cubicBezTo>
                    <a:pt x="8223" y="4434"/>
                    <a:pt x="8332" y="4490"/>
                    <a:pt x="8428" y="4490"/>
                  </a:cubicBezTo>
                  <a:cubicBezTo>
                    <a:pt x="8566" y="4490"/>
                    <a:pt x="8676" y="4374"/>
                    <a:pt x="8826" y="4217"/>
                  </a:cubicBezTo>
                  <a:cubicBezTo>
                    <a:pt x="8953" y="4056"/>
                    <a:pt x="9102" y="3906"/>
                    <a:pt x="9252" y="3768"/>
                  </a:cubicBezTo>
                  <a:cubicBezTo>
                    <a:pt x="9437" y="3602"/>
                    <a:pt x="9664" y="3522"/>
                    <a:pt x="9889" y="3522"/>
                  </a:cubicBezTo>
                  <a:cubicBezTo>
                    <a:pt x="10211" y="3522"/>
                    <a:pt x="10527" y="3686"/>
                    <a:pt x="10704" y="3998"/>
                  </a:cubicBezTo>
                  <a:cubicBezTo>
                    <a:pt x="10854" y="4286"/>
                    <a:pt x="10819" y="4574"/>
                    <a:pt x="10761" y="4862"/>
                  </a:cubicBezTo>
                  <a:cubicBezTo>
                    <a:pt x="10658" y="5519"/>
                    <a:pt x="10185" y="6072"/>
                    <a:pt x="9552" y="6279"/>
                  </a:cubicBezTo>
                  <a:cubicBezTo>
                    <a:pt x="9448" y="6314"/>
                    <a:pt x="9436" y="6348"/>
                    <a:pt x="9471" y="6452"/>
                  </a:cubicBezTo>
                  <a:cubicBezTo>
                    <a:pt x="9540" y="6579"/>
                    <a:pt x="9586" y="6717"/>
                    <a:pt x="9621" y="6867"/>
                  </a:cubicBezTo>
                  <a:lnTo>
                    <a:pt x="12651" y="6867"/>
                  </a:lnTo>
                  <a:cubicBezTo>
                    <a:pt x="12570" y="6383"/>
                    <a:pt x="12616" y="5887"/>
                    <a:pt x="12778" y="5427"/>
                  </a:cubicBezTo>
                  <a:cubicBezTo>
                    <a:pt x="12801" y="5381"/>
                    <a:pt x="12801" y="5311"/>
                    <a:pt x="12858" y="5288"/>
                  </a:cubicBezTo>
                  <a:lnTo>
                    <a:pt x="12858" y="392"/>
                  </a:lnTo>
                  <a:cubicBezTo>
                    <a:pt x="12593" y="403"/>
                    <a:pt x="12328" y="530"/>
                    <a:pt x="12144" y="737"/>
                  </a:cubicBezTo>
                  <a:cubicBezTo>
                    <a:pt x="11902" y="968"/>
                    <a:pt x="11672" y="1210"/>
                    <a:pt x="11430" y="1452"/>
                  </a:cubicBezTo>
                  <a:cubicBezTo>
                    <a:pt x="11291" y="1602"/>
                    <a:pt x="11130" y="1740"/>
                    <a:pt x="10969" y="1867"/>
                  </a:cubicBezTo>
                  <a:cubicBezTo>
                    <a:pt x="10684" y="2085"/>
                    <a:pt x="10348" y="2190"/>
                    <a:pt x="9989" y="2190"/>
                  </a:cubicBezTo>
                  <a:cubicBezTo>
                    <a:pt x="9970" y="2190"/>
                    <a:pt x="9951" y="2190"/>
                    <a:pt x="9932" y="2189"/>
                  </a:cubicBezTo>
                  <a:cubicBezTo>
                    <a:pt x="9778" y="2167"/>
                    <a:pt x="9620" y="2159"/>
                    <a:pt x="9461" y="2159"/>
                  </a:cubicBezTo>
                  <a:cubicBezTo>
                    <a:pt x="9369" y="2159"/>
                    <a:pt x="9276" y="2162"/>
                    <a:pt x="9183" y="2166"/>
                  </a:cubicBezTo>
                  <a:cubicBezTo>
                    <a:pt x="8941" y="2178"/>
                    <a:pt x="8734" y="2316"/>
                    <a:pt x="8618" y="2512"/>
                  </a:cubicBezTo>
                  <a:cubicBezTo>
                    <a:pt x="8549" y="2638"/>
                    <a:pt x="8480" y="2754"/>
                    <a:pt x="8400" y="2869"/>
                  </a:cubicBezTo>
                  <a:cubicBezTo>
                    <a:pt x="8284" y="3039"/>
                    <a:pt x="8100" y="3129"/>
                    <a:pt x="7914" y="3129"/>
                  </a:cubicBezTo>
                  <a:cubicBezTo>
                    <a:pt x="7785" y="3129"/>
                    <a:pt x="7656" y="3085"/>
                    <a:pt x="7547" y="2996"/>
                  </a:cubicBezTo>
                  <a:cubicBezTo>
                    <a:pt x="7489" y="2950"/>
                    <a:pt x="7432" y="2903"/>
                    <a:pt x="7386" y="2857"/>
                  </a:cubicBezTo>
                  <a:cubicBezTo>
                    <a:pt x="7121" y="2546"/>
                    <a:pt x="6763" y="2466"/>
                    <a:pt x="6383" y="2454"/>
                  </a:cubicBezTo>
                  <a:cubicBezTo>
                    <a:pt x="6234" y="2443"/>
                    <a:pt x="6084" y="2431"/>
                    <a:pt x="5945" y="2397"/>
                  </a:cubicBezTo>
                  <a:cubicBezTo>
                    <a:pt x="5369" y="2270"/>
                    <a:pt x="5035" y="1867"/>
                    <a:pt x="5012" y="1244"/>
                  </a:cubicBezTo>
                  <a:cubicBezTo>
                    <a:pt x="4989" y="1002"/>
                    <a:pt x="4989" y="760"/>
                    <a:pt x="4978" y="507"/>
                  </a:cubicBezTo>
                  <a:cubicBezTo>
                    <a:pt x="4978" y="334"/>
                    <a:pt x="4943" y="161"/>
                    <a:pt x="4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8331986" y="4234427"/>
              <a:ext cx="819109" cy="523872"/>
            </a:xfrm>
            <a:custGeom>
              <a:avLst/>
              <a:gdLst/>
              <a:ahLst/>
              <a:cxnLst/>
              <a:rect l="l" t="t" r="r" b="b"/>
              <a:pathLst>
                <a:path w="7974" h="5100" extrusionOk="0">
                  <a:moveTo>
                    <a:pt x="2109" y="1"/>
                  </a:moveTo>
                  <a:cubicBezTo>
                    <a:pt x="1960" y="116"/>
                    <a:pt x="1810" y="243"/>
                    <a:pt x="1695" y="381"/>
                  </a:cubicBezTo>
                  <a:cubicBezTo>
                    <a:pt x="1130" y="911"/>
                    <a:pt x="566" y="1441"/>
                    <a:pt x="1" y="1971"/>
                  </a:cubicBezTo>
                  <a:cubicBezTo>
                    <a:pt x="59" y="2144"/>
                    <a:pt x="82" y="2305"/>
                    <a:pt x="93" y="2478"/>
                  </a:cubicBezTo>
                  <a:cubicBezTo>
                    <a:pt x="93" y="2731"/>
                    <a:pt x="105" y="2973"/>
                    <a:pt x="116" y="3227"/>
                  </a:cubicBezTo>
                  <a:cubicBezTo>
                    <a:pt x="139" y="3838"/>
                    <a:pt x="485" y="4241"/>
                    <a:pt x="1061" y="4379"/>
                  </a:cubicBezTo>
                  <a:cubicBezTo>
                    <a:pt x="1199" y="4402"/>
                    <a:pt x="1349" y="4414"/>
                    <a:pt x="1487" y="4425"/>
                  </a:cubicBezTo>
                  <a:cubicBezTo>
                    <a:pt x="1879" y="4448"/>
                    <a:pt x="2236" y="4517"/>
                    <a:pt x="2501" y="4828"/>
                  </a:cubicBezTo>
                  <a:cubicBezTo>
                    <a:pt x="2547" y="4886"/>
                    <a:pt x="2605" y="4932"/>
                    <a:pt x="2662" y="4967"/>
                  </a:cubicBezTo>
                  <a:cubicBezTo>
                    <a:pt x="2766" y="5056"/>
                    <a:pt x="2895" y="5100"/>
                    <a:pt x="3024" y="5100"/>
                  </a:cubicBezTo>
                  <a:cubicBezTo>
                    <a:pt x="3210" y="5100"/>
                    <a:pt x="3395" y="5010"/>
                    <a:pt x="3503" y="4840"/>
                  </a:cubicBezTo>
                  <a:cubicBezTo>
                    <a:pt x="3584" y="4725"/>
                    <a:pt x="3665" y="4609"/>
                    <a:pt x="3734" y="4494"/>
                  </a:cubicBezTo>
                  <a:cubicBezTo>
                    <a:pt x="3849" y="4287"/>
                    <a:pt x="4056" y="4160"/>
                    <a:pt x="4287" y="4137"/>
                  </a:cubicBezTo>
                  <a:cubicBezTo>
                    <a:pt x="4380" y="4133"/>
                    <a:pt x="4472" y="4130"/>
                    <a:pt x="4565" y="4130"/>
                  </a:cubicBezTo>
                  <a:cubicBezTo>
                    <a:pt x="4726" y="4130"/>
                    <a:pt x="4887" y="4138"/>
                    <a:pt x="5047" y="4160"/>
                  </a:cubicBezTo>
                  <a:cubicBezTo>
                    <a:pt x="5078" y="4162"/>
                    <a:pt x="5109" y="4163"/>
                    <a:pt x="5140" y="4163"/>
                  </a:cubicBezTo>
                  <a:cubicBezTo>
                    <a:pt x="5477" y="4163"/>
                    <a:pt x="5809" y="4049"/>
                    <a:pt x="6073" y="3838"/>
                  </a:cubicBezTo>
                  <a:cubicBezTo>
                    <a:pt x="6246" y="3711"/>
                    <a:pt x="6395" y="3573"/>
                    <a:pt x="6545" y="3423"/>
                  </a:cubicBezTo>
                  <a:cubicBezTo>
                    <a:pt x="6787" y="3192"/>
                    <a:pt x="7017" y="2939"/>
                    <a:pt x="7259" y="2708"/>
                  </a:cubicBezTo>
                  <a:cubicBezTo>
                    <a:pt x="7444" y="2501"/>
                    <a:pt x="7697" y="2386"/>
                    <a:pt x="7974" y="2363"/>
                  </a:cubicBezTo>
                  <a:lnTo>
                    <a:pt x="7962" y="1706"/>
                  </a:lnTo>
                  <a:cubicBezTo>
                    <a:pt x="7859" y="1648"/>
                    <a:pt x="7893" y="1545"/>
                    <a:pt x="7905" y="1464"/>
                  </a:cubicBezTo>
                  <a:cubicBezTo>
                    <a:pt x="7928" y="1384"/>
                    <a:pt x="7939" y="1303"/>
                    <a:pt x="7962" y="1222"/>
                  </a:cubicBezTo>
                  <a:lnTo>
                    <a:pt x="7962" y="1153"/>
                  </a:lnTo>
                  <a:cubicBezTo>
                    <a:pt x="7882" y="1072"/>
                    <a:pt x="7801" y="980"/>
                    <a:pt x="7709" y="911"/>
                  </a:cubicBezTo>
                  <a:cubicBezTo>
                    <a:pt x="7678" y="887"/>
                    <a:pt x="7643" y="876"/>
                    <a:pt x="7609" y="876"/>
                  </a:cubicBezTo>
                  <a:cubicBezTo>
                    <a:pt x="7528" y="876"/>
                    <a:pt x="7452" y="937"/>
                    <a:pt x="7444" y="1026"/>
                  </a:cubicBezTo>
                  <a:cubicBezTo>
                    <a:pt x="7317" y="1533"/>
                    <a:pt x="6971" y="1810"/>
                    <a:pt x="6418" y="1844"/>
                  </a:cubicBezTo>
                  <a:cubicBezTo>
                    <a:pt x="6346" y="1847"/>
                    <a:pt x="6273" y="1848"/>
                    <a:pt x="6199" y="1848"/>
                  </a:cubicBezTo>
                  <a:cubicBezTo>
                    <a:pt x="5946" y="1848"/>
                    <a:pt x="5689" y="1831"/>
                    <a:pt x="5439" y="1787"/>
                  </a:cubicBezTo>
                  <a:cubicBezTo>
                    <a:pt x="5335" y="1772"/>
                    <a:pt x="5231" y="1765"/>
                    <a:pt x="5126" y="1765"/>
                  </a:cubicBezTo>
                  <a:cubicBezTo>
                    <a:pt x="4742" y="1765"/>
                    <a:pt x="4359" y="1864"/>
                    <a:pt x="4033" y="2063"/>
                  </a:cubicBezTo>
                  <a:cubicBezTo>
                    <a:pt x="3815" y="2178"/>
                    <a:pt x="3642" y="2374"/>
                    <a:pt x="3561" y="2616"/>
                  </a:cubicBezTo>
                  <a:cubicBezTo>
                    <a:pt x="3537" y="2670"/>
                    <a:pt x="3516" y="2690"/>
                    <a:pt x="3492" y="2690"/>
                  </a:cubicBezTo>
                  <a:cubicBezTo>
                    <a:pt x="3470" y="2690"/>
                    <a:pt x="3445" y="2673"/>
                    <a:pt x="3411" y="2651"/>
                  </a:cubicBezTo>
                  <a:cubicBezTo>
                    <a:pt x="3089" y="2386"/>
                    <a:pt x="2916" y="1971"/>
                    <a:pt x="2962" y="1545"/>
                  </a:cubicBezTo>
                  <a:cubicBezTo>
                    <a:pt x="2973" y="1199"/>
                    <a:pt x="3135" y="877"/>
                    <a:pt x="3400" y="658"/>
                  </a:cubicBezTo>
                  <a:cubicBezTo>
                    <a:pt x="3457" y="612"/>
                    <a:pt x="3515" y="565"/>
                    <a:pt x="3480" y="462"/>
                  </a:cubicBezTo>
                  <a:cubicBezTo>
                    <a:pt x="3457" y="370"/>
                    <a:pt x="3377" y="347"/>
                    <a:pt x="3296" y="324"/>
                  </a:cubicBezTo>
                  <a:cubicBezTo>
                    <a:pt x="2893" y="243"/>
                    <a:pt x="2501" y="139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8549752" y="3931507"/>
              <a:ext cx="601338" cy="579238"/>
            </a:xfrm>
            <a:custGeom>
              <a:avLst/>
              <a:gdLst/>
              <a:ahLst/>
              <a:cxnLst/>
              <a:rect l="l" t="t" r="r" b="b"/>
              <a:pathLst>
                <a:path w="5854" h="5639" extrusionOk="0">
                  <a:moveTo>
                    <a:pt x="3699" y="0"/>
                  </a:moveTo>
                  <a:cubicBezTo>
                    <a:pt x="3480" y="104"/>
                    <a:pt x="3261" y="231"/>
                    <a:pt x="3066" y="381"/>
                  </a:cubicBezTo>
                  <a:cubicBezTo>
                    <a:pt x="2132" y="1014"/>
                    <a:pt x="1245" y="1729"/>
                    <a:pt x="439" y="2524"/>
                  </a:cubicBezTo>
                  <a:cubicBezTo>
                    <a:pt x="277" y="2650"/>
                    <a:pt x="128" y="2789"/>
                    <a:pt x="1" y="2950"/>
                  </a:cubicBezTo>
                  <a:cubicBezTo>
                    <a:pt x="381" y="3088"/>
                    <a:pt x="784" y="3192"/>
                    <a:pt x="1176" y="3273"/>
                  </a:cubicBezTo>
                  <a:cubicBezTo>
                    <a:pt x="1268" y="3296"/>
                    <a:pt x="1349" y="3330"/>
                    <a:pt x="1372" y="3411"/>
                  </a:cubicBezTo>
                  <a:cubicBezTo>
                    <a:pt x="1395" y="3503"/>
                    <a:pt x="1349" y="3549"/>
                    <a:pt x="1291" y="3607"/>
                  </a:cubicBezTo>
                  <a:cubicBezTo>
                    <a:pt x="1026" y="3826"/>
                    <a:pt x="865" y="4148"/>
                    <a:pt x="853" y="4494"/>
                  </a:cubicBezTo>
                  <a:cubicBezTo>
                    <a:pt x="807" y="4909"/>
                    <a:pt x="980" y="5323"/>
                    <a:pt x="1303" y="5600"/>
                  </a:cubicBezTo>
                  <a:cubicBezTo>
                    <a:pt x="1336" y="5622"/>
                    <a:pt x="1364" y="5639"/>
                    <a:pt x="1388" y="5639"/>
                  </a:cubicBezTo>
                  <a:cubicBezTo>
                    <a:pt x="1414" y="5639"/>
                    <a:pt x="1435" y="5619"/>
                    <a:pt x="1453" y="5565"/>
                  </a:cubicBezTo>
                  <a:cubicBezTo>
                    <a:pt x="1533" y="5323"/>
                    <a:pt x="1706" y="5127"/>
                    <a:pt x="1925" y="5012"/>
                  </a:cubicBezTo>
                  <a:cubicBezTo>
                    <a:pt x="2247" y="4815"/>
                    <a:pt x="2625" y="4709"/>
                    <a:pt x="3004" y="4709"/>
                  </a:cubicBezTo>
                  <a:cubicBezTo>
                    <a:pt x="3113" y="4709"/>
                    <a:pt x="3222" y="4718"/>
                    <a:pt x="3331" y="4736"/>
                  </a:cubicBezTo>
                  <a:cubicBezTo>
                    <a:pt x="3581" y="4780"/>
                    <a:pt x="3838" y="4797"/>
                    <a:pt x="4091" y="4797"/>
                  </a:cubicBezTo>
                  <a:cubicBezTo>
                    <a:pt x="4164" y="4797"/>
                    <a:pt x="4237" y="4796"/>
                    <a:pt x="4310" y="4793"/>
                  </a:cubicBezTo>
                  <a:cubicBezTo>
                    <a:pt x="4863" y="4759"/>
                    <a:pt x="5209" y="4482"/>
                    <a:pt x="5335" y="3975"/>
                  </a:cubicBezTo>
                  <a:cubicBezTo>
                    <a:pt x="5343" y="3886"/>
                    <a:pt x="5420" y="3825"/>
                    <a:pt x="5497" y="3825"/>
                  </a:cubicBezTo>
                  <a:cubicBezTo>
                    <a:pt x="5529" y="3825"/>
                    <a:pt x="5561" y="3836"/>
                    <a:pt x="5589" y="3860"/>
                  </a:cubicBezTo>
                  <a:cubicBezTo>
                    <a:pt x="5681" y="3929"/>
                    <a:pt x="5762" y="4021"/>
                    <a:pt x="5854" y="4102"/>
                  </a:cubicBezTo>
                  <a:lnTo>
                    <a:pt x="5842" y="611"/>
                  </a:lnTo>
                  <a:cubicBezTo>
                    <a:pt x="5669" y="761"/>
                    <a:pt x="5531" y="934"/>
                    <a:pt x="5416" y="1130"/>
                  </a:cubicBezTo>
                  <a:cubicBezTo>
                    <a:pt x="5036" y="1625"/>
                    <a:pt x="4679" y="2143"/>
                    <a:pt x="4172" y="2547"/>
                  </a:cubicBezTo>
                  <a:cubicBezTo>
                    <a:pt x="4126" y="2570"/>
                    <a:pt x="4091" y="2604"/>
                    <a:pt x="4045" y="2639"/>
                  </a:cubicBezTo>
                  <a:cubicBezTo>
                    <a:pt x="4015" y="2661"/>
                    <a:pt x="3981" y="2671"/>
                    <a:pt x="3947" y="2671"/>
                  </a:cubicBezTo>
                  <a:cubicBezTo>
                    <a:pt x="3876" y="2671"/>
                    <a:pt x="3807" y="2625"/>
                    <a:pt x="3791" y="2547"/>
                  </a:cubicBezTo>
                  <a:cubicBezTo>
                    <a:pt x="3780" y="2489"/>
                    <a:pt x="3768" y="2431"/>
                    <a:pt x="3768" y="2374"/>
                  </a:cubicBezTo>
                  <a:cubicBezTo>
                    <a:pt x="3757" y="1660"/>
                    <a:pt x="3745" y="934"/>
                    <a:pt x="3722" y="219"/>
                  </a:cubicBezTo>
                  <a:cubicBezTo>
                    <a:pt x="3722" y="139"/>
                    <a:pt x="3711" y="70"/>
                    <a:pt x="3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8930843" y="3822624"/>
              <a:ext cx="220237" cy="384173"/>
            </a:xfrm>
            <a:custGeom>
              <a:avLst/>
              <a:gdLst/>
              <a:ahLst/>
              <a:cxnLst/>
              <a:rect l="l" t="t" r="r" b="b"/>
              <a:pathLst>
                <a:path w="2144" h="3740" extrusionOk="0">
                  <a:moveTo>
                    <a:pt x="2144" y="1"/>
                  </a:moveTo>
                  <a:cubicBezTo>
                    <a:pt x="1671" y="162"/>
                    <a:pt x="1222" y="369"/>
                    <a:pt x="796" y="600"/>
                  </a:cubicBezTo>
                  <a:cubicBezTo>
                    <a:pt x="508" y="726"/>
                    <a:pt x="243" y="876"/>
                    <a:pt x="1" y="1060"/>
                  </a:cubicBezTo>
                  <a:cubicBezTo>
                    <a:pt x="1" y="1141"/>
                    <a:pt x="24" y="1210"/>
                    <a:pt x="24" y="1279"/>
                  </a:cubicBezTo>
                  <a:cubicBezTo>
                    <a:pt x="35" y="2005"/>
                    <a:pt x="58" y="2720"/>
                    <a:pt x="70" y="3445"/>
                  </a:cubicBezTo>
                  <a:cubicBezTo>
                    <a:pt x="70" y="3503"/>
                    <a:pt x="70" y="3561"/>
                    <a:pt x="93" y="3618"/>
                  </a:cubicBezTo>
                  <a:cubicBezTo>
                    <a:pt x="108" y="3694"/>
                    <a:pt x="173" y="3739"/>
                    <a:pt x="241" y="3739"/>
                  </a:cubicBezTo>
                  <a:cubicBezTo>
                    <a:pt x="277" y="3739"/>
                    <a:pt x="315" y="3727"/>
                    <a:pt x="346" y="3699"/>
                  </a:cubicBezTo>
                  <a:cubicBezTo>
                    <a:pt x="393" y="3676"/>
                    <a:pt x="427" y="3641"/>
                    <a:pt x="473" y="3607"/>
                  </a:cubicBezTo>
                  <a:cubicBezTo>
                    <a:pt x="969" y="3215"/>
                    <a:pt x="1337" y="2697"/>
                    <a:pt x="1706" y="2190"/>
                  </a:cubicBezTo>
                  <a:cubicBezTo>
                    <a:pt x="1833" y="2005"/>
                    <a:pt x="1971" y="1832"/>
                    <a:pt x="2144" y="16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9121389" y="4978835"/>
              <a:ext cx="29687" cy="163428"/>
            </a:xfrm>
            <a:custGeom>
              <a:avLst/>
              <a:gdLst/>
              <a:ahLst/>
              <a:cxnLst/>
              <a:rect l="l" t="t" r="r" b="b"/>
              <a:pathLst>
                <a:path w="289" h="1591" extrusionOk="0">
                  <a:moveTo>
                    <a:pt x="289" y="1"/>
                  </a:moveTo>
                  <a:cubicBezTo>
                    <a:pt x="231" y="35"/>
                    <a:pt x="231" y="93"/>
                    <a:pt x="208" y="151"/>
                  </a:cubicBezTo>
                  <a:cubicBezTo>
                    <a:pt x="35" y="611"/>
                    <a:pt x="1" y="1107"/>
                    <a:pt x="81" y="1591"/>
                  </a:cubicBezTo>
                  <a:lnTo>
                    <a:pt x="289" y="159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9140392" y="4359950"/>
              <a:ext cx="10683" cy="49819"/>
            </a:xfrm>
            <a:custGeom>
              <a:avLst/>
              <a:gdLst/>
              <a:ahLst/>
              <a:cxnLst/>
              <a:rect l="l" t="t" r="r" b="b"/>
              <a:pathLst>
                <a:path w="104" h="485" extrusionOk="0">
                  <a:moveTo>
                    <a:pt x="104" y="0"/>
                  </a:moveTo>
                  <a:cubicBezTo>
                    <a:pt x="81" y="81"/>
                    <a:pt x="69" y="162"/>
                    <a:pt x="46" y="242"/>
                  </a:cubicBezTo>
                  <a:cubicBezTo>
                    <a:pt x="35" y="334"/>
                    <a:pt x="0" y="426"/>
                    <a:pt x="104" y="484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6393558" y="4826708"/>
              <a:ext cx="1256913" cy="315556"/>
            </a:xfrm>
            <a:custGeom>
              <a:avLst/>
              <a:gdLst/>
              <a:ahLst/>
              <a:cxnLst/>
              <a:rect l="l" t="t" r="r" b="b"/>
              <a:pathLst>
                <a:path w="12236" h="3072" extrusionOk="0">
                  <a:moveTo>
                    <a:pt x="5520" y="0"/>
                  </a:moveTo>
                  <a:cubicBezTo>
                    <a:pt x="4955" y="0"/>
                    <a:pt x="4396" y="35"/>
                    <a:pt x="3837" y="99"/>
                  </a:cubicBezTo>
                  <a:cubicBezTo>
                    <a:pt x="2466" y="249"/>
                    <a:pt x="1141" y="744"/>
                    <a:pt x="0" y="1528"/>
                  </a:cubicBezTo>
                  <a:cubicBezTo>
                    <a:pt x="346" y="1874"/>
                    <a:pt x="703" y="2219"/>
                    <a:pt x="1164" y="2392"/>
                  </a:cubicBezTo>
                  <a:cubicBezTo>
                    <a:pt x="1435" y="2495"/>
                    <a:pt x="1700" y="2552"/>
                    <a:pt x="1956" y="2552"/>
                  </a:cubicBezTo>
                  <a:cubicBezTo>
                    <a:pt x="2330" y="2552"/>
                    <a:pt x="2688" y="2430"/>
                    <a:pt x="3030" y="2150"/>
                  </a:cubicBezTo>
                  <a:cubicBezTo>
                    <a:pt x="3085" y="2104"/>
                    <a:pt x="3136" y="2082"/>
                    <a:pt x="3182" y="2082"/>
                  </a:cubicBezTo>
                  <a:cubicBezTo>
                    <a:pt x="3253" y="2082"/>
                    <a:pt x="3311" y="2133"/>
                    <a:pt x="3353" y="2231"/>
                  </a:cubicBezTo>
                  <a:lnTo>
                    <a:pt x="3710" y="3072"/>
                  </a:lnTo>
                  <a:lnTo>
                    <a:pt x="12236" y="3072"/>
                  </a:lnTo>
                  <a:cubicBezTo>
                    <a:pt x="12155" y="2853"/>
                    <a:pt x="12051" y="2634"/>
                    <a:pt x="11948" y="2427"/>
                  </a:cubicBezTo>
                  <a:cubicBezTo>
                    <a:pt x="11809" y="2150"/>
                    <a:pt x="11521" y="1977"/>
                    <a:pt x="11210" y="1966"/>
                  </a:cubicBezTo>
                  <a:cubicBezTo>
                    <a:pt x="10830" y="1966"/>
                    <a:pt x="10461" y="1897"/>
                    <a:pt x="10093" y="1793"/>
                  </a:cubicBezTo>
                  <a:cubicBezTo>
                    <a:pt x="9321" y="1551"/>
                    <a:pt x="8676" y="1009"/>
                    <a:pt x="8295" y="295"/>
                  </a:cubicBezTo>
                  <a:cubicBezTo>
                    <a:pt x="8249" y="238"/>
                    <a:pt x="8226" y="168"/>
                    <a:pt x="8226" y="99"/>
                  </a:cubicBezTo>
                  <a:cubicBezTo>
                    <a:pt x="8214" y="87"/>
                    <a:pt x="8201" y="77"/>
                    <a:pt x="8188" y="77"/>
                  </a:cubicBezTo>
                  <a:cubicBezTo>
                    <a:pt x="8178" y="77"/>
                    <a:pt x="8168" y="84"/>
                    <a:pt x="8157" y="99"/>
                  </a:cubicBezTo>
                  <a:cubicBezTo>
                    <a:pt x="7938" y="399"/>
                    <a:pt x="7627" y="629"/>
                    <a:pt x="7270" y="721"/>
                  </a:cubicBezTo>
                  <a:cubicBezTo>
                    <a:pt x="7089" y="796"/>
                    <a:pt x="6895" y="829"/>
                    <a:pt x="6703" y="829"/>
                  </a:cubicBezTo>
                  <a:cubicBezTo>
                    <a:pt x="6626" y="829"/>
                    <a:pt x="6550" y="823"/>
                    <a:pt x="6475" y="814"/>
                  </a:cubicBezTo>
                  <a:cubicBezTo>
                    <a:pt x="6060" y="744"/>
                    <a:pt x="5899" y="526"/>
                    <a:pt x="5945" y="111"/>
                  </a:cubicBezTo>
                  <a:lnTo>
                    <a:pt x="5957" y="7"/>
                  </a:lnTo>
                  <a:cubicBezTo>
                    <a:pt x="5811" y="2"/>
                    <a:pt x="5665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7238532" y="4777197"/>
              <a:ext cx="1145664" cy="365067"/>
            </a:xfrm>
            <a:custGeom>
              <a:avLst/>
              <a:gdLst/>
              <a:ahLst/>
              <a:cxnLst/>
              <a:rect l="l" t="t" r="r" b="b"/>
              <a:pathLst>
                <a:path w="11153" h="3554" extrusionOk="0">
                  <a:moveTo>
                    <a:pt x="5724" y="1"/>
                  </a:moveTo>
                  <a:cubicBezTo>
                    <a:pt x="5679" y="1"/>
                    <a:pt x="5633" y="11"/>
                    <a:pt x="5600" y="28"/>
                  </a:cubicBezTo>
                  <a:cubicBezTo>
                    <a:pt x="4666" y="362"/>
                    <a:pt x="3699" y="558"/>
                    <a:pt x="2708" y="604"/>
                  </a:cubicBezTo>
                  <a:cubicBezTo>
                    <a:pt x="2397" y="620"/>
                    <a:pt x="2086" y="627"/>
                    <a:pt x="1774" y="627"/>
                  </a:cubicBezTo>
                  <a:cubicBezTo>
                    <a:pt x="1182" y="627"/>
                    <a:pt x="589" y="604"/>
                    <a:pt x="0" y="581"/>
                  </a:cubicBezTo>
                  <a:lnTo>
                    <a:pt x="0" y="581"/>
                  </a:lnTo>
                  <a:cubicBezTo>
                    <a:pt x="0" y="650"/>
                    <a:pt x="23" y="720"/>
                    <a:pt x="69" y="777"/>
                  </a:cubicBezTo>
                  <a:cubicBezTo>
                    <a:pt x="450" y="1491"/>
                    <a:pt x="1095" y="2033"/>
                    <a:pt x="1867" y="2275"/>
                  </a:cubicBezTo>
                  <a:cubicBezTo>
                    <a:pt x="2235" y="2390"/>
                    <a:pt x="2604" y="2448"/>
                    <a:pt x="2984" y="2448"/>
                  </a:cubicBezTo>
                  <a:cubicBezTo>
                    <a:pt x="3295" y="2448"/>
                    <a:pt x="3583" y="2632"/>
                    <a:pt x="3722" y="2909"/>
                  </a:cubicBezTo>
                  <a:cubicBezTo>
                    <a:pt x="3825" y="3116"/>
                    <a:pt x="3929" y="3335"/>
                    <a:pt x="4010" y="3554"/>
                  </a:cubicBezTo>
                  <a:lnTo>
                    <a:pt x="5934" y="3554"/>
                  </a:lnTo>
                  <a:cubicBezTo>
                    <a:pt x="6072" y="3289"/>
                    <a:pt x="6256" y="3035"/>
                    <a:pt x="6464" y="2816"/>
                  </a:cubicBezTo>
                  <a:cubicBezTo>
                    <a:pt x="6587" y="2661"/>
                    <a:pt x="6766" y="2582"/>
                    <a:pt x="6947" y="2582"/>
                  </a:cubicBezTo>
                  <a:cubicBezTo>
                    <a:pt x="7088" y="2582"/>
                    <a:pt x="7230" y="2629"/>
                    <a:pt x="7351" y="2724"/>
                  </a:cubicBezTo>
                  <a:cubicBezTo>
                    <a:pt x="7478" y="2805"/>
                    <a:pt x="7593" y="2897"/>
                    <a:pt x="7708" y="3001"/>
                  </a:cubicBezTo>
                  <a:cubicBezTo>
                    <a:pt x="7938" y="3220"/>
                    <a:pt x="8215" y="3416"/>
                    <a:pt x="8503" y="3554"/>
                  </a:cubicBezTo>
                  <a:lnTo>
                    <a:pt x="9367" y="3554"/>
                  </a:lnTo>
                  <a:cubicBezTo>
                    <a:pt x="10104" y="3277"/>
                    <a:pt x="10588" y="2701"/>
                    <a:pt x="11049" y="2102"/>
                  </a:cubicBezTo>
                  <a:cubicBezTo>
                    <a:pt x="11130" y="1998"/>
                    <a:pt x="11153" y="1860"/>
                    <a:pt x="11107" y="1745"/>
                  </a:cubicBezTo>
                  <a:cubicBezTo>
                    <a:pt x="11038" y="1503"/>
                    <a:pt x="10934" y="1284"/>
                    <a:pt x="10819" y="1065"/>
                  </a:cubicBezTo>
                  <a:cubicBezTo>
                    <a:pt x="10681" y="835"/>
                    <a:pt x="10450" y="673"/>
                    <a:pt x="10197" y="616"/>
                  </a:cubicBezTo>
                  <a:cubicBezTo>
                    <a:pt x="10105" y="593"/>
                    <a:pt x="10014" y="582"/>
                    <a:pt x="9927" y="582"/>
                  </a:cubicBezTo>
                  <a:cubicBezTo>
                    <a:pt x="9578" y="582"/>
                    <a:pt x="9284" y="761"/>
                    <a:pt x="9183" y="1065"/>
                  </a:cubicBezTo>
                  <a:cubicBezTo>
                    <a:pt x="9148" y="1169"/>
                    <a:pt x="9160" y="1250"/>
                    <a:pt x="9263" y="1296"/>
                  </a:cubicBezTo>
                  <a:cubicBezTo>
                    <a:pt x="9289" y="1312"/>
                    <a:pt x="9316" y="1319"/>
                    <a:pt x="9343" y="1319"/>
                  </a:cubicBezTo>
                  <a:cubicBezTo>
                    <a:pt x="9412" y="1319"/>
                    <a:pt x="9477" y="1270"/>
                    <a:pt x="9494" y="1203"/>
                  </a:cubicBezTo>
                  <a:cubicBezTo>
                    <a:pt x="9522" y="1137"/>
                    <a:pt x="9559" y="1094"/>
                    <a:pt x="9629" y="1094"/>
                  </a:cubicBezTo>
                  <a:cubicBezTo>
                    <a:pt x="9644" y="1094"/>
                    <a:pt x="9660" y="1096"/>
                    <a:pt x="9678" y="1100"/>
                  </a:cubicBezTo>
                  <a:cubicBezTo>
                    <a:pt x="9586" y="1261"/>
                    <a:pt x="9459" y="1411"/>
                    <a:pt x="9310" y="1526"/>
                  </a:cubicBezTo>
                  <a:cubicBezTo>
                    <a:pt x="9278" y="1558"/>
                    <a:pt x="9253" y="1572"/>
                    <a:pt x="9230" y="1572"/>
                  </a:cubicBezTo>
                  <a:cubicBezTo>
                    <a:pt x="9201" y="1572"/>
                    <a:pt x="9174" y="1552"/>
                    <a:pt x="9137" y="1515"/>
                  </a:cubicBezTo>
                  <a:cubicBezTo>
                    <a:pt x="8840" y="1180"/>
                    <a:pt x="8424" y="996"/>
                    <a:pt x="7988" y="996"/>
                  </a:cubicBezTo>
                  <a:cubicBezTo>
                    <a:pt x="7899" y="996"/>
                    <a:pt x="7809" y="1003"/>
                    <a:pt x="7720" y="1019"/>
                  </a:cubicBezTo>
                  <a:cubicBezTo>
                    <a:pt x="7466" y="1077"/>
                    <a:pt x="7236" y="1169"/>
                    <a:pt x="7017" y="1284"/>
                  </a:cubicBezTo>
                  <a:cubicBezTo>
                    <a:pt x="6918" y="1329"/>
                    <a:pt x="6833" y="1353"/>
                    <a:pt x="6757" y="1353"/>
                  </a:cubicBezTo>
                  <a:cubicBezTo>
                    <a:pt x="6639" y="1353"/>
                    <a:pt x="6543" y="1295"/>
                    <a:pt x="6452" y="1169"/>
                  </a:cubicBezTo>
                  <a:cubicBezTo>
                    <a:pt x="6187" y="800"/>
                    <a:pt x="5957" y="408"/>
                    <a:pt x="5772" y="5"/>
                  </a:cubicBezTo>
                  <a:cubicBezTo>
                    <a:pt x="5757" y="2"/>
                    <a:pt x="5741" y="1"/>
                    <a:pt x="5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8535577" y="4798973"/>
              <a:ext cx="410787" cy="344523"/>
            </a:xfrm>
            <a:custGeom>
              <a:avLst/>
              <a:gdLst/>
              <a:ahLst/>
              <a:cxnLst/>
              <a:rect l="l" t="t" r="r" b="b"/>
              <a:pathLst>
                <a:path w="3999" h="3354" extrusionOk="0">
                  <a:moveTo>
                    <a:pt x="3019" y="0"/>
                  </a:moveTo>
                  <a:cubicBezTo>
                    <a:pt x="2798" y="0"/>
                    <a:pt x="2575" y="78"/>
                    <a:pt x="2397" y="243"/>
                  </a:cubicBezTo>
                  <a:cubicBezTo>
                    <a:pt x="2236" y="381"/>
                    <a:pt x="2098" y="531"/>
                    <a:pt x="1959" y="692"/>
                  </a:cubicBezTo>
                  <a:cubicBezTo>
                    <a:pt x="1815" y="850"/>
                    <a:pt x="1707" y="967"/>
                    <a:pt x="1568" y="967"/>
                  </a:cubicBezTo>
                  <a:cubicBezTo>
                    <a:pt x="1474" y="967"/>
                    <a:pt x="1366" y="914"/>
                    <a:pt x="1222" y="784"/>
                  </a:cubicBezTo>
                  <a:cubicBezTo>
                    <a:pt x="1210" y="773"/>
                    <a:pt x="1199" y="773"/>
                    <a:pt x="1187" y="761"/>
                  </a:cubicBezTo>
                  <a:cubicBezTo>
                    <a:pt x="1084" y="698"/>
                    <a:pt x="981" y="668"/>
                    <a:pt x="884" y="668"/>
                  </a:cubicBezTo>
                  <a:cubicBezTo>
                    <a:pt x="646" y="668"/>
                    <a:pt x="452" y="849"/>
                    <a:pt x="427" y="1153"/>
                  </a:cubicBezTo>
                  <a:cubicBezTo>
                    <a:pt x="404" y="1395"/>
                    <a:pt x="473" y="1625"/>
                    <a:pt x="611" y="1821"/>
                  </a:cubicBezTo>
                  <a:cubicBezTo>
                    <a:pt x="796" y="2144"/>
                    <a:pt x="773" y="2282"/>
                    <a:pt x="462" y="2512"/>
                  </a:cubicBezTo>
                  <a:cubicBezTo>
                    <a:pt x="415" y="2558"/>
                    <a:pt x="369" y="2593"/>
                    <a:pt x="323" y="2639"/>
                  </a:cubicBezTo>
                  <a:cubicBezTo>
                    <a:pt x="104" y="2800"/>
                    <a:pt x="1" y="3077"/>
                    <a:pt x="47" y="3342"/>
                  </a:cubicBezTo>
                  <a:lnTo>
                    <a:pt x="2754" y="3353"/>
                  </a:lnTo>
                  <a:cubicBezTo>
                    <a:pt x="2731" y="3204"/>
                    <a:pt x="2674" y="3054"/>
                    <a:pt x="2604" y="2927"/>
                  </a:cubicBezTo>
                  <a:cubicBezTo>
                    <a:pt x="2570" y="2835"/>
                    <a:pt x="2593" y="2800"/>
                    <a:pt x="2685" y="2766"/>
                  </a:cubicBezTo>
                  <a:cubicBezTo>
                    <a:pt x="3330" y="2547"/>
                    <a:pt x="3791" y="2005"/>
                    <a:pt x="3895" y="1337"/>
                  </a:cubicBezTo>
                  <a:cubicBezTo>
                    <a:pt x="3952" y="1049"/>
                    <a:pt x="3999" y="750"/>
                    <a:pt x="3837" y="473"/>
                  </a:cubicBezTo>
                  <a:cubicBezTo>
                    <a:pt x="3660" y="166"/>
                    <a:pt x="3341" y="0"/>
                    <a:pt x="3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6207738" y="4983560"/>
              <a:ext cx="566925" cy="158702"/>
            </a:xfrm>
            <a:custGeom>
              <a:avLst/>
              <a:gdLst/>
              <a:ahLst/>
              <a:cxnLst/>
              <a:rect l="l" t="t" r="r" b="b"/>
              <a:pathLst>
                <a:path w="5519" h="1545" extrusionOk="0">
                  <a:moveTo>
                    <a:pt x="1809" y="1"/>
                  </a:moveTo>
                  <a:cubicBezTo>
                    <a:pt x="1152" y="450"/>
                    <a:pt x="553" y="969"/>
                    <a:pt x="0" y="1545"/>
                  </a:cubicBezTo>
                  <a:lnTo>
                    <a:pt x="5519" y="1545"/>
                  </a:lnTo>
                  <a:lnTo>
                    <a:pt x="5162" y="715"/>
                  </a:lnTo>
                  <a:cubicBezTo>
                    <a:pt x="5120" y="611"/>
                    <a:pt x="5061" y="561"/>
                    <a:pt x="4991" y="561"/>
                  </a:cubicBezTo>
                  <a:cubicBezTo>
                    <a:pt x="4945" y="561"/>
                    <a:pt x="4894" y="582"/>
                    <a:pt x="4839" y="623"/>
                  </a:cubicBezTo>
                  <a:cubicBezTo>
                    <a:pt x="4504" y="903"/>
                    <a:pt x="4145" y="1025"/>
                    <a:pt x="3768" y="1025"/>
                  </a:cubicBezTo>
                  <a:cubicBezTo>
                    <a:pt x="3510" y="1025"/>
                    <a:pt x="3244" y="968"/>
                    <a:pt x="2973" y="865"/>
                  </a:cubicBezTo>
                  <a:cubicBezTo>
                    <a:pt x="2512" y="692"/>
                    <a:pt x="2155" y="358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7847970" y="5041494"/>
              <a:ext cx="264100" cy="100768"/>
            </a:xfrm>
            <a:custGeom>
              <a:avLst/>
              <a:gdLst/>
              <a:ahLst/>
              <a:cxnLst/>
              <a:rect l="l" t="t" r="r" b="b"/>
              <a:pathLst>
                <a:path w="2571" h="981" extrusionOk="0">
                  <a:moveTo>
                    <a:pt x="1021" y="1"/>
                  </a:moveTo>
                  <a:cubicBezTo>
                    <a:pt x="837" y="1"/>
                    <a:pt x="656" y="81"/>
                    <a:pt x="531" y="232"/>
                  </a:cubicBezTo>
                  <a:cubicBezTo>
                    <a:pt x="323" y="451"/>
                    <a:pt x="139" y="704"/>
                    <a:pt x="1" y="969"/>
                  </a:cubicBezTo>
                  <a:lnTo>
                    <a:pt x="2570" y="981"/>
                  </a:lnTo>
                  <a:cubicBezTo>
                    <a:pt x="2282" y="831"/>
                    <a:pt x="2005" y="647"/>
                    <a:pt x="1775" y="416"/>
                  </a:cubicBezTo>
                  <a:cubicBezTo>
                    <a:pt x="1660" y="313"/>
                    <a:pt x="1545" y="220"/>
                    <a:pt x="1418" y="140"/>
                  </a:cubicBezTo>
                  <a:cubicBezTo>
                    <a:pt x="1299" y="46"/>
                    <a:pt x="1159" y="1"/>
                    <a:pt x="1021" y="1"/>
                  </a:cubicBezTo>
                  <a:close/>
                </a:path>
              </a:pathLst>
            </a:custGeom>
            <a:solidFill>
              <a:srgbClr val="8FA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6999400" y="4827427"/>
              <a:ext cx="232153" cy="84436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59" y="0"/>
                  </a:moveTo>
                  <a:lnTo>
                    <a:pt x="47" y="104"/>
                  </a:lnTo>
                  <a:cubicBezTo>
                    <a:pt x="1" y="519"/>
                    <a:pt x="162" y="737"/>
                    <a:pt x="577" y="807"/>
                  </a:cubicBezTo>
                  <a:cubicBezTo>
                    <a:pt x="652" y="816"/>
                    <a:pt x="728" y="822"/>
                    <a:pt x="805" y="822"/>
                  </a:cubicBezTo>
                  <a:cubicBezTo>
                    <a:pt x="997" y="822"/>
                    <a:pt x="1191" y="789"/>
                    <a:pt x="1372" y="714"/>
                  </a:cubicBezTo>
                  <a:cubicBezTo>
                    <a:pt x="1729" y="611"/>
                    <a:pt x="2040" y="392"/>
                    <a:pt x="2259" y="92"/>
                  </a:cubicBezTo>
                  <a:cubicBezTo>
                    <a:pt x="1522" y="58"/>
                    <a:pt x="79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-4917447">
            <a:off x="7300433" y="3161013"/>
            <a:ext cx="3551683" cy="1047029"/>
            <a:chOff x="2895175" y="1690375"/>
            <a:chExt cx="1262475" cy="372175"/>
          </a:xfrm>
        </p:grpSpPr>
        <p:sp>
          <p:nvSpPr>
            <p:cNvPr id="460" name="Google Shape;460;p14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 idx="5"/>
          </p:nvPr>
        </p:nvSpPr>
        <p:spPr>
          <a:xfrm>
            <a:off x="5933900" y="2667070"/>
            <a:ext cx="2604300" cy="6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6"/>
          </p:nvPr>
        </p:nvSpPr>
        <p:spPr>
          <a:xfrm>
            <a:off x="6045950" y="3457717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0"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title" idx="2"/>
          </p:nvPr>
        </p:nvSpPr>
        <p:spPr>
          <a:xfrm>
            <a:off x="1723447" y="1800690"/>
            <a:ext cx="26043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subTitle" idx="1"/>
          </p:nvPr>
        </p:nvSpPr>
        <p:spPr>
          <a:xfrm>
            <a:off x="1723460" y="2330950"/>
            <a:ext cx="3490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3"/>
          </p:nvPr>
        </p:nvSpPr>
        <p:spPr>
          <a:xfrm>
            <a:off x="4842322" y="3048965"/>
            <a:ext cx="2604300" cy="3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highlight>
                  <a:schemeClr val="lt2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6"/>
          <p:cNvSpPr txBox="1">
            <a:spLocks noGrp="1"/>
          </p:cNvSpPr>
          <p:nvPr>
            <p:ph type="subTitle" idx="4"/>
          </p:nvPr>
        </p:nvSpPr>
        <p:spPr>
          <a:xfrm>
            <a:off x="3956510" y="3579225"/>
            <a:ext cx="3490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6" name="Google Shape;526;p16"/>
          <p:cNvGrpSpPr/>
          <p:nvPr/>
        </p:nvGrpSpPr>
        <p:grpSpPr>
          <a:xfrm rot="488693">
            <a:off x="-408976" y="4428200"/>
            <a:ext cx="4426958" cy="1305058"/>
            <a:chOff x="2895175" y="1690375"/>
            <a:chExt cx="1262475" cy="372175"/>
          </a:xfrm>
        </p:grpSpPr>
        <p:sp>
          <p:nvSpPr>
            <p:cNvPr id="527" name="Google Shape;527;p16"/>
            <p:cNvSpPr/>
            <p:nvPr/>
          </p:nvSpPr>
          <p:spPr>
            <a:xfrm>
              <a:off x="3104300" y="1954600"/>
              <a:ext cx="80950" cy="107950"/>
            </a:xfrm>
            <a:custGeom>
              <a:avLst/>
              <a:gdLst/>
              <a:ahLst/>
              <a:cxnLst/>
              <a:rect l="l" t="t" r="r" b="b"/>
              <a:pathLst>
                <a:path w="3238" h="4318" extrusionOk="0">
                  <a:moveTo>
                    <a:pt x="392" y="0"/>
                  </a:moveTo>
                  <a:cubicBezTo>
                    <a:pt x="295" y="0"/>
                    <a:pt x="200" y="39"/>
                    <a:pt x="127" y="112"/>
                  </a:cubicBezTo>
                  <a:cubicBezTo>
                    <a:pt x="0" y="216"/>
                    <a:pt x="0" y="411"/>
                    <a:pt x="115" y="527"/>
                  </a:cubicBezTo>
                  <a:cubicBezTo>
                    <a:pt x="346" y="838"/>
                    <a:pt x="450" y="1218"/>
                    <a:pt x="392" y="1598"/>
                  </a:cubicBezTo>
                  <a:cubicBezTo>
                    <a:pt x="334" y="2197"/>
                    <a:pt x="565" y="2796"/>
                    <a:pt x="1003" y="3200"/>
                  </a:cubicBezTo>
                  <a:cubicBezTo>
                    <a:pt x="1072" y="3257"/>
                    <a:pt x="1118" y="3326"/>
                    <a:pt x="1175" y="3395"/>
                  </a:cubicBezTo>
                  <a:cubicBezTo>
                    <a:pt x="1314" y="3557"/>
                    <a:pt x="1371" y="3764"/>
                    <a:pt x="1360" y="3971"/>
                  </a:cubicBezTo>
                  <a:cubicBezTo>
                    <a:pt x="1337" y="4098"/>
                    <a:pt x="1394" y="4133"/>
                    <a:pt x="1498" y="4144"/>
                  </a:cubicBezTo>
                  <a:cubicBezTo>
                    <a:pt x="1809" y="4179"/>
                    <a:pt x="2109" y="4213"/>
                    <a:pt x="2408" y="4260"/>
                  </a:cubicBezTo>
                  <a:cubicBezTo>
                    <a:pt x="2425" y="4262"/>
                    <a:pt x="2443" y="4262"/>
                    <a:pt x="2461" y="4262"/>
                  </a:cubicBezTo>
                  <a:cubicBezTo>
                    <a:pt x="2481" y="4262"/>
                    <a:pt x="2502" y="4262"/>
                    <a:pt x="2522" y="4262"/>
                  </a:cubicBezTo>
                  <a:cubicBezTo>
                    <a:pt x="2584" y="4262"/>
                    <a:pt x="2647" y="4268"/>
                    <a:pt x="2696" y="4317"/>
                  </a:cubicBezTo>
                  <a:lnTo>
                    <a:pt x="2915" y="4317"/>
                  </a:lnTo>
                  <a:cubicBezTo>
                    <a:pt x="2996" y="4041"/>
                    <a:pt x="3076" y="3776"/>
                    <a:pt x="3134" y="3499"/>
                  </a:cubicBezTo>
                  <a:cubicBezTo>
                    <a:pt x="3238" y="3096"/>
                    <a:pt x="3111" y="2865"/>
                    <a:pt x="2731" y="2681"/>
                  </a:cubicBezTo>
                  <a:cubicBezTo>
                    <a:pt x="2558" y="2600"/>
                    <a:pt x="2385" y="2543"/>
                    <a:pt x="2224" y="2451"/>
                  </a:cubicBezTo>
                  <a:cubicBezTo>
                    <a:pt x="2040" y="2370"/>
                    <a:pt x="1913" y="2186"/>
                    <a:pt x="1878" y="1990"/>
                  </a:cubicBezTo>
                  <a:cubicBezTo>
                    <a:pt x="1832" y="1794"/>
                    <a:pt x="1947" y="1598"/>
                    <a:pt x="2132" y="1540"/>
                  </a:cubicBezTo>
                  <a:cubicBezTo>
                    <a:pt x="2293" y="1483"/>
                    <a:pt x="2316" y="1391"/>
                    <a:pt x="2178" y="1287"/>
                  </a:cubicBezTo>
                  <a:cubicBezTo>
                    <a:pt x="1924" y="1080"/>
                    <a:pt x="1636" y="872"/>
                    <a:pt x="1394" y="676"/>
                  </a:cubicBezTo>
                  <a:cubicBezTo>
                    <a:pt x="1141" y="469"/>
                    <a:pt x="818" y="365"/>
                    <a:pt x="622" y="89"/>
                  </a:cubicBezTo>
                  <a:cubicBezTo>
                    <a:pt x="622" y="77"/>
                    <a:pt x="611" y="66"/>
                    <a:pt x="599" y="66"/>
                  </a:cubicBezTo>
                  <a:cubicBezTo>
                    <a:pt x="536" y="22"/>
                    <a:pt x="46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3167950" y="1725525"/>
              <a:ext cx="326075" cy="331200"/>
            </a:xfrm>
            <a:custGeom>
              <a:avLst/>
              <a:gdLst/>
              <a:ahLst/>
              <a:cxnLst/>
              <a:rect l="l" t="t" r="r" b="b"/>
              <a:pathLst>
                <a:path w="13043" h="13248" extrusionOk="0">
                  <a:moveTo>
                    <a:pt x="11384" y="0"/>
                  </a:moveTo>
                  <a:lnTo>
                    <a:pt x="11384" y="0"/>
                  </a:lnTo>
                  <a:cubicBezTo>
                    <a:pt x="11349" y="23"/>
                    <a:pt x="11303" y="35"/>
                    <a:pt x="11268" y="58"/>
                  </a:cubicBezTo>
                  <a:cubicBezTo>
                    <a:pt x="10623" y="438"/>
                    <a:pt x="9989" y="818"/>
                    <a:pt x="9344" y="1187"/>
                  </a:cubicBezTo>
                  <a:cubicBezTo>
                    <a:pt x="9264" y="1233"/>
                    <a:pt x="9218" y="1337"/>
                    <a:pt x="9241" y="1429"/>
                  </a:cubicBezTo>
                  <a:cubicBezTo>
                    <a:pt x="9241" y="1567"/>
                    <a:pt x="9241" y="1705"/>
                    <a:pt x="9241" y="1844"/>
                  </a:cubicBezTo>
                  <a:cubicBezTo>
                    <a:pt x="9241" y="2109"/>
                    <a:pt x="9068" y="2351"/>
                    <a:pt x="8803" y="2431"/>
                  </a:cubicBezTo>
                  <a:cubicBezTo>
                    <a:pt x="8434" y="2558"/>
                    <a:pt x="8296" y="2811"/>
                    <a:pt x="8353" y="3192"/>
                  </a:cubicBezTo>
                  <a:cubicBezTo>
                    <a:pt x="8388" y="3376"/>
                    <a:pt x="8423" y="3549"/>
                    <a:pt x="8469" y="3722"/>
                  </a:cubicBezTo>
                  <a:cubicBezTo>
                    <a:pt x="8630" y="4240"/>
                    <a:pt x="8457" y="4816"/>
                    <a:pt x="8042" y="5173"/>
                  </a:cubicBezTo>
                  <a:cubicBezTo>
                    <a:pt x="7835" y="5358"/>
                    <a:pt x="7616" y="5519"/>
                    <a:pt x="7374" y="5657"/>
                  </a:cubicBezTo>
                  <a:cubicBezTo>
                    <a:pt x="7098" y="5807"/>
                    <a:pt x="6844" y="5980"/>
                    <a:pt x="6602" y="6176"/>
                  </a:cubicBezTo>
                  <a:cubicBezTo>
                    <a:pt x="6548" y="6215"/>
                    <a:pt x="6506" y="6233"/>
                    <a:pt x="6470" y="6233"/>
                  </a:cubicBezTo>
                  <a:cubicBezTo>
                    <a:pt x="6422" y="6233"/>
                    <a:pt x="6383" y="6200"/>
                    <a:pt x="6337" y="6141"/>
                  </a:cubicBezTo>
                  <a:cubicBezTo>
                    <a:pt x="6118" y="5911"/>
                    <a:pt x="6049" y="5623"/>
                    <a:pt x="5969" y="5323"/>
                  </a:cubicBezTo>
                  <a:cubicBezTo>
                    <a:pt x="5909" y="5095"/>
                    <a:pt x="5931" y="4997"/>
                    <a:pt x="6073" y="4997"/>
                  </a:cubicBezTo>
                  <a:cubicBezTo>
                    <a:pt x="6125" y="4997"/>
                    <a:pt x="6193" y="5010"/>
                    <a:pt x="6280" y="5035"/>
                  </a:cubicBezTo>
                  <a:cubicBezTo>
                    <a:pt x="6360" y="5047"/>
                    <a:pt x="6452" y="5104"/>
                    <a:pt x="6510" y="5173"/>
                  </a:cubicBezTo>
                  <a:cubicBezTo>
                    <a:pt x="6561" y="5235"/>
                    <a:pt x="6611" y="5261"/>
                    <a:pt x="6663" y="5261"/>
                  </a:cubicBezTo>
                  <a:cubicBezTo>
                    <a:pt x="6717" y="5261"/>
                    <a:pt x="6774" y="5232"/>
                    <a:pt x="6833" y="5185"/>
                  </a:cubicBezTo>
                  <a:cubicBezTo>
                    <a:pt x="7374" y="4758"/>
                    <a:pt x="7639" y="4079"/>
                    <a:pt x="7524" y="3410"/>
                  </a:cubicBezTo>
                  <a:cubicBezTo>
                    <a:pt x="7466" y="3042"/>
                    <a:pt x="7305" y="2696"/>
                    <a:pt x="7270" y="2327"/>
                  </a:cubicBezTo>
                  <a:cubicBezTo>
                    <a:pt x="7190" y="2351"/>
                    <a:pt x="7132" y="2374"/>
                    <a:pt x="7075" y="2397"/>
                  </a:cubicBezTo>
                  <a:cubicBezTo>
                    <a:pt x="6259" y="2760"/>
                    <a:pt x="5418" y="2981"/>
                    <a:pt x="4531" y="2981"/>
                  </a:cubicBezTo>
                  <a:cubicBezTo>
                    <a:pt x="4378" y="2981"/>
                    <a:pt x="4223" y="2975"/>
                    <a:pt x="4068" y="2961"/>
                  </a:cubicBezTo>
                  <a:cubicBezTo>
                    <a:pt x="4048" y="2960"/>
                    <a:pt x="4030" y="2959"/>
                    <a:pt x="4013" y="2959"/>
                  </a:cubicBezTo>
                  <a:cubicBezTo>
                    <a:pt x="3888" y="2959"/>
                    <a:pt x="3868" y="3001"/>
                    <a:pt x="3929" y="3134"/>
                  </a:cubicBezTo>
                  <a:cubicBezTo>
                    <a:pt x="3964" y="3261"/>
                    <a:pt x="3975" y="3399"/>
                    <a:pt x="3952" y="3526"/>
                  </a:cubicBezTo>
                  <a:cubicBezTo>
                    <a:pt x="3952" y="3592"/>
                    <a:pt x="3934" y="3617"/>
                    <a:pt x="3894" y="3617"/>
                  </a:cubicBezTo>
                  <a:cubicBezTo>
                    <a:pt x="3879" y="3617"/>
                    <a:pt x="3860" y="3613"/>
                    <a:pt x="3837" y="3606"/>
                  </a:cubicBezTo>
                  <a:cubicBezTo>
                    <a:pt x="3572" y="3537"/>
                    <a:pt x="3307" y="3457"/>
                    <a:pt x="3042" y="3387"/>
                  </a:cubicBezTo>
                  <a:cubicBezTo>
                    <a:pt x="2970" y="3371"/>
                    <a:pt x="2905" y="3363"/>
                    <a:pt x="2846" y="3363"/>
                  </a:cubicBezTo>
                  <a:cubicBezTo>
                    <a:pt x="2613" y="3363"/>
                    <a:pt x="2477" y="3492"/>
                    <a:pt x="2385" y="3768"/>
                  </a:cubicBezTo>
                  <a:cubicBezTo>
                    <a:pt x="2316" y="3952"/>
                    <a:pt x="2270" y="4136"/>
                    <a:pt x="2213" y="4321"/>
                  </a:cubicBezTo>
                  <a:cubicBezTo>
                    <a:pt x="2109" y="3756"/>
                    <a:pt x="2166" y="3180"/>
                    <a:pt x="2362" y="2639"/>
                  </a:cubicBezTo>
                  <a:cubicBezTo>
                    <a:pt x="2408" y="2523"/>
                    <a:pt x="2385" y="2466"/>
                    <a:pt x="2270" y="2408"/>
                  </a:cubicBezTo>
                  <a:cubicBezTo>
                    <a:pt x="1775" y="2143"/>
                    <a:pt x="1314" y="1844"/>
                    <a:pt x="899" y="1486"/>
                  </a:cubicBezTo>
                  <a:cubicBezTo>
                    <a:pt x="761" y="1383"/>
                    <a:pt x="623" y="1268"/>
                    <a:pt x="496" y="1164"/>
                  </a:cubicBezTo>
                  <a:cubicBezTo>
                    <a:pt x="470" y="1144"/>
                    <a:pt x="448" y="1121"/>
                    <a:pt x="427" y="1121"/>
                  </a:cubicBezTo>
                  <a:cubicBezTo>
                    <a:pt x="411" y="1121"/>
                    <a:pt x="396" y="1135"/>
                    <a:pt x="381" y="1175"/>
                  </a:cubicBezTo>
                  <a:cubicBezTo>
                    <a:pt x="219" y="1590"/>
                    <a:pt x="127" y="2028"/>
                    <a:pt x="323" y="2454"/>
                  </a:cubicBezTo>
                  <a:cubicBezTo>
                    <a:pt x="415" y="2639"/>
                    <a:pt x="530" y="2823"/>
                    <a:pt x="657" y="2984"/>
                  </a:cubicBezTo>
                  <a:cubicBezTo>
                    <a:pt x="795" y="3157"/>
                    <a:pt x="818" y="3410"/>
                    <a:pt x="715" y="3618"/>
                  </a:cubicBezTo>
                  <a:cubicBezTo>
                    <a:pt x="680" y="3675"/>
                    <a:pt x="657" y="3745"/>
                    <a:pt x="623" y="3802"/>
                  </a:cubicBezTo>
                  <a:cubicBezTo>
                    <a:pt x="438" y="4159"/>
                    <a:pt x="392" y="4563"/>
                    <a:pt x="484" y="4954"/>
                  </a:cubicBezTo>
                  <a:cubicBezTo>
                    <a:pt x="507" y="5047"/>
                    <a:pt x="496" y="5139"/>
                    <a:pt x="450" y="5219"/>
                  </a:cubicBezTo>
                  <a:cubicBezTo>
                    <a:pt x="0" y="6153"/>
                    <a:pt x="81" y="7259"/>
                    <a:pt x="680" y="8111"/>
                  </a:cubicBezTo>
                  <a:cubicBezTo>
                    <a:pt x="738" y="8203"/>
                    <a:pt x="749" y="8249"/>
                    <a:pt x="657" y="8330"/>
                  </a:cubicBezTo>
                  <a:cubicBezTo>
                    <a:pt x="473" y="8468"/>
                    <a:pt x="358" y="8687"/>
                    <a:pt x="335" y="8929"/>
                  </a:cubicBezTo>
                  <a:cubicBezTo>
                    <a:pt x="323" y="9125"/>
                    <a:pt x="346" y="9332"/>
                    <a:pt x="415" y="9517"/>
                  </a:cubicBezTo>
                  <a:cubicBezTo>
                    <a:pt x="888" y="11015"/>
                    <a:pt x="1786" y="12213"/>
                    <a:pt x="3008" y="13192"/>
                  </a:cubicBezTo>
                  <a:cubicBezTo>
                    <a:pt x="3041" y="13226"/>
                    <a:pt x="3087" y="13247"/>
                    <a:pt x="3137" y="13247"/>
                  </a:cubicBezTo>
                  <a:cubicBezTo>
                    <a:pt x="3155" y="13247"/>
                    <a:pt x="3173" y="13244"/>
                    <a:pt x="3192" y="13238"/>
                  </a:cubicBezTo>
                  <a:cubicBezTo>
                    <a:pt x="3273" y="13204"/>
                    <a:pt x="3261" y="13134"/>
                    <a:pt x="3261" y="13077"/>
                  </a:cubicBezTo>
                  <a:cubicBezTo>
                    <a:pt x="3342" y="11625"/>
                    <a:pt x="3203" y="10174"/>
                    <a:pt x="2823" y="8779"/>
                  </a:cubicBezTo>
                  <a:cubicBezTo>
                    <a:pt x="2777" y="8491"/>
                    <a:pt x="2616" y="8249"/>
                    <a:pt x="2385" y="8088"/>
                  </a:cubicBezTo>
                  <a:cubicBezTo>
                    <a:pt x="2316" y="8042"/>
                    <a:pt x="2339" y="8007"/>
                    <a:pt x="2385" y="7950"/>
                  </a:cubicBezTo>
                  <a:cubicBezTo>
                    <a:pt x="2535" y="7777"/>
                    <a:pt x="2685" y="7604"/>
                    <a:pt x="2846" y="7443"/>
                  </a:cubicBezTo>
                  <a:cubicBezTo>
                    <a:pt x="2985" y="7282"/>
                    <a:pt x="3192" y="7178"/>
                    <a:pt x="3411" y="7178"/>
                  </a:cubicBezTo>
                  <a:cubicBezTo>
                    <a:pt x="3791" y="7166"/>
                    <a:pt x="4160" y="7005"/>
                    <a:pt x="4413" y="6706"/>
                  </a:cubicBezTo>
                  <a:cubicBezTo>
                    <a:pt x="4432" y="6687"/>
                    <a:pt x="4450" y="6653"/>
                    <a:pt x="4487" y="6653"/>
                  </a:cubicBezTo>
                  <a:cubicBezTo>
                    <a:pt x="4496" y="6653"/>
                    <a:pt x="4506" y="6655"/>
                    <a:pt x="4517" y="6659"/>
                  </a:cubicBezTo>
                  <a:cubicBezTo>
                    <a:pt x="4724" y="6763"/>
                    <a:pt x="4966" y="6844"/>
                    <a:pt x="5035" y="7120"/>
                  </a:cubicBezTo>
                  <a:cubicBezTo>
                    <a:pt x="5081" y="7293"/>
                    <a:pt x="5081" y="7466"/>
                    <a:pt x="5047" y="7650"/>
                  </a:cubicBezTo>
                  <a:cubicBezTo>
                    <a:pt x="4989" y="7904"/>
                    <a:pt x="4920" y="8146"/>
                    <a:pt x="4874" y="8399"/>
                  </a:cubicBezTo>
                  <a:cubicBezTo>
                    <a:pt x="4724" y="9079"/>
                    <a:pt x="5058" y="9563"/>
                    <a:pt x="5738" y="9632"/>
                  </a:cubicBezTo>
                  <a:cubicBezTo>
                    <a:pt x="5795" y="9639"/>
                    <a:pt x="5852" y="9643"/>
                    <a:pt x="5909" y="9643"/>
                  </a:cubicBezTo>
                  <a:cubicBezTo>
                    <a:pt x="6391" y="9643"/>
                    <a:pt x="6850" y="9386"/>
                    <a:pt x="7098" y="8964"/>
                  </a:cubicBezTo>
                  <a:cubicBezTo>
                    <a:pt x="7328" y="8595"/>
                    <a:pt x="7478" y="8180"/>
                    <a:pt x="7547" y="7766"/>
                  </a:cubicBezTo>
                  <a:cubicBezTo>
                    <a:pt x="7547" y="7685"/>
                    <a:pt x="7582" y="7604"/>
                    <a:pt x="7639" y="7547"/>
                  </a:cubicBezTo>
                  <a:cubicBezTo>
                    <a:pt x="7823" y="7351"/>
                    <a:pt x="7985" y="7132"/>
                    <a:pt x="8135" y="6901"/>
                  </a:cubicBezTo>
                  <a:cubicBezTo>
                    <a:pt x="8434" y="6452"/>
                    <a:pt x="8734" y="6003"/>
                    <a:pt x="9033" y="5565"/>
                  </a:cubicBezTo>
                  <a:cubicBezTo>
                    <a:pt x="9148" y="5369"/>
                    <a:pt x="9298" y="5208"/>
                    <a:pt x="9483" y="5093"/>
                  </a:cubicBezTo>
                  <a:cubicBezTo>
                    <a:pt x="9590" y="5024"/>
                    <a:pt x="9705" y="4991"/>
                    <a:pt x="9814" y="4991"/>
                  </a:cubicBezTo>
                  <a:cubicBezTo>
                    <a:pt x="9962" y="4991"/>
                    <a:pt x="10099" y="5053"/>
                    <a:pt x="10185" y="5173"/>
                  </a:cubicBezTo>
                  <a:cubicBezTo>
                    <a:pt x="10228" y="5227"/>
                    <a:pt x="10261" y="5290"/>
                    <a:pt x="10338" y="5290"/>
                  </a:cubicBezTo>
                  <a:cubicBezTo>
                    <a:pt x="10345" y="5290"/>
                    <a:pt x="10351" y="5289"/>
                    <a:pt x="10358" y="5288"/>
                  </a:cubicBezTo>
                  <a:cubicBezTo>
                    <a:pt x="10450" y="5265"/>
                    <a:pt x="10450" y="5185"/>
                    <a:pt x="10473" y="5116"/>
                  </a:cubicBezTo>
                  <a:cubicBezTo>
                    <a:pt x="10612" y="4689"/>
                    <a:pt x="10842" y="4298"/>
                    <a:pt x="11153" y="3964"/>
                  </a:cubicBezTo>
                  <a:cubicBezTo>
                    <a:pt x="11259" y="3840"/>
                    <a:pt x="11338" y="3779"/>
                    <a:pt x="11423" y="3779"/>
                  </a:cubicBezTo>
                  <a:cubicBezTo>
                    <a:pt x="11503" y="3779"/>
                    <a:pt x="11588" y="3834"/>
                    <a:pt x="11706" y="3940"/>
                  </a:cubicBezTo>
                  <a:cubicBezTo>
                    <a:pt x="11860" y="4080"/>
                    <a:pt x="12050" y="4147"/>
                    <a:pt x="12238" y="4147"/>
                  </a:cubicBezTo>
                  <a:cubicBezTo>
                    <a:pt x="12501" y="4147"/>
                    <a:pt x="12761" y="4016"/>
                    <a:pt x="12916" y="3768"/>
                  </a:cubicBezTo>
                  <a:cubicBezTo>
                    <a:pt x="13043" y="3549"/>
                    <a:pt x="13031" y="3514"/>
                    <a:pt x="12812" y="3376"/>
                  </a:cubicBezTo>
                  <a:cubicBezTo>
                    <a:pt x="12075" y="2927"/>
                    <a:pt x="11476" y="2281"/>
                    <a:pt x="11061" y="1521"/>
                  </a:cubicBezTo>
                  <a:cubicBezTo>
                    <a:pt x="10992" y="1417"/>
                    <a:pt x="10992" y="1348"/>
                    <a:pt x="11096" y="1256"/>
                  </a:cubicBezTo>
                  <a:cubicBezTo>
                    <a:pt x="11441" y="933"/>
                    <a:pt x="11556" y="438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3947375" y="1712550"/>
              <a:ext cx="210275" cy="256825"/>
            </a:xfrm>
            <a:custGeom>
              <a:avLst/>
              <a:gdLst/>
              <a:ahLst/>
              <a:cxnLst/>
              <a:rect l="l" t="t" r="r" b="b"/>
              <a:pathLst>
                <a:path w="8411" h="10273" extrusionOk="0">
                  <a:moveTo>
                    <a:pt x="3446" y="1"/>
                  </a:moveTo>
                  <a:cubicBezTo>
                    <a:pt x="3118" y="1"/>
                    <a:pt x="2787" y="18"/>
                    <a:pt x="2454" y="47"/>
                  </a:cubicBezTo>
                  <a:cubicBezTo>
                    <a:pt x="2385" y="47"/>
                    <a:pt x="2327" y="93"/>
                    <a:pt x="2304" y="150"/>
                  </a:cubicBezTo>
                  <a:cubicBezTo>
                    <a:pt x="2097" y="692"/>
                    <a:pt x="1878" y="1233"/>
                    <a:pt x="1659" y="1787"/>
                  </a:cubicBezTo>
                  <a:cubicBezTo>
                    <a:pt x="1625" y="1844"/>
                    <a:pt x="1636" y="1913"/>
                    <a:pt x="1682" y="1971"/>
                  </a:cubicBezTo>
                  <a:cubicBezTo>
                    <a:pt x="1705" y="2000"/>
                    <a:pt x="1734" y="2008"/>
                    <a:pt x="1764" y="2008"/>
                  </a:cubicBezTo>
                  <a:cubicBezTo>
                    <a:pt x="1795" y="2008"/>
                    <a:pt x="1826" y="2000"/>
                    <a:pt x="1855" y="1994"/>
                  </a:cubicBezTo>
                  <a:cubicBezTo>
                    <a:pt x="2235" y="1879"/>
                    <a:pt x="2592" y="1717"/>
                    <a:pt x="2915" y="1510"/>
                  </a:cubicBezTo>
                  <a:cubicBezTo>
                    <a:pt x="3169" y="1337"/>
                    <a:pt x="3445" y="1199"/>
                    <a:pt x="3733" y="1095"/>
                  </a:cubicBezTo>
                  <a:cubicBezTo>
                    <a:pt x="3876" y="1045"/>
                    <a:pt x="4025" y="1020"/>
                    <a:pt x="4174" y="1020"/>
                  </a:cubicBezTo>
                  <a:cubicBezTo>
                    <a:pt x="4433" y="1020"/>
                    <a:pt x="4693" y="1094"/>
                    <a:pt x="4920" y="1233"/>
                  </a:cubicBezTo>
                  <a:cubicBezTo>
                    <a:pt x="5081" y="1326"/>
                    <a:pt x="5185" y="1498"/>
                    <a:pt x="5208" y="1683"/>
                  </a:cubicBezTo>
                  <a:cubicBezTo>
                    <a:pt x="5219" y="1752"/>
                    <a:pt x="5185" y="1810"/>
                    <a:pt x="5139" y="1844"/>
                  </a:cubicBezTo>
                  <a:cubicBezTo>
                    <a:pt x="4459" y="2213"/>
                    <a:pt x="4044" y="3181"/>
                    <a:pt x="4355" y="4045"/>
                  </a:cubicBezTo>
                  <a:cubicBezTo>
                    <a:pt x="4367" y="4091"/>
                    <a:pt x="4401" y="4125"/>
                    <a:pt x="4332" y="4160"/>
                  </a:cubicBezTo>
                  <a:cubicBezTo>
                    <a:pt x="4033" y="4275"/>
                    <a:pt x="3860" y="4529"/>
                    <a:pt x="3664" y="4771"/>
                  </a:cubicBezTo>
                  <a:cubicBezTo>
                    <a:pt x="3480" y="5012"/>
                    <a:pt x="3215" y="5197"/>
                    <a:pt x="2915" y="5301"/>
                  </a:cubicBezTo>
                  <a:cubicBezTo>
                    <a:pt x="2685" y="5381"/>
                    <a:pt x="2454" y="5462"/>
                    <a:pt x="2224" y="5554"/>
                  </a:cubicBezTo>
                  <a:cubicBezTo>
                    <a:pt x="1855" y="5681"/>
                    <a:pt x="1556" y="5969"/>
                    <a:pt x="1429" y="6337"/>
                  </a:cubicBezTo>
                  <a:cubicBezTo>
                    <a:pt x="1314" y="6568"/>
                    <a:pt x="1325" y="6833"/>
                    <a:pt x="1452" y="7063"/>
                  </a:cubicBezTo>
                  <a:cubicBezTo>
                    <a:pt x="1533" y="7178"/>
                    <a:pt x="1486" y="7202"/>
                    <a:pt x="1394" y="7248"/>
                  </a:cubicBezTo>
                  <a:cubicBezTo>
                    <a:pt x="991" y="7455"/>
                    <a:pt x="634" y="7778"/>
                    <a:pt x="392" y="8169"/>
                  </a:cubicBezTo>
                  <a:cubicBezTo>
                    <a:pt x="0" y="8768"/>
                    <a:pt x="0" y="9552"/>
                    <a:pt x="380" y="10151"/>
                  </a:cubicBezTo>
                  <a:cubicBezTo>
                    <a:pt x="419" y="10227"/>
                    <a:pt x="488" y="10272"/>
                    <a:pt x="564" y="10272"/>
                  </a:cubicBezTo>
                  <a:cubicBezTo>
                    <a:pt x="579" y="10272"/>
                    <a:pt x="595" y="10270"/>
                    <a:pt x="611" y="10266"/>
                  </a:cubicBezTo>
                  <a:cubicBezTo>
                    <a:pt x="749" y="10243"/>
                    <a:pt x="876" y="10220"/>
                    <a:pt x="1014" y="10209"/>
                  </a:cubicBezTo>
                  <a:cubicBezTo>
                    <a:pt x="1774" y="10093"/>
                    <a:pt x="2523" y="9944"/>
                    <a:pt x="3261" y="9748"/>
                  </a:cubicBezTo>
                  <a:cubicBezTo>
                    <a:pt x="3387" y="9725"/>
                    <a:pt x="3480" y="9598"/>
                    <a:pt x="3457" y="9471"/>
                  </a:cubicBezTo>
                  <a:cubicBezTo>
                    <a:pt x="3457" y="9149"/>
                    <a:pt x="3364" y="8838"/>
                    <a:pt x="3192" y="8561"/>
                  </a:cubicBezTo>
                  <a:cubicBezTo>
                    <a:pt x="3410" y="8492"/>
                    <a:pt x="3618" y="8411"/>
                    <a:pt x="3814" y="8319"/>
                  </a:cubicBezTo>
                  <a:cubicBezTo>
                    <a:pt x="4689" y="7881"/>
                    <a:pt x="5300" y="7190"/>
                    <a:pt x="5772" y="6360"/>
                  </a:cubicBezTo>
                  <a:cubicBezTo>
                    <a:pt x="6222" y="5554"/>
                    <a:pt x="6602" y="4724"/>
                    <a:pt x="7005" y="3906"/>
                  </a:cubicBezTo>
                  <a:cubicBezTo>
                    <a:pt x="7040" y="3860"/>
                    <a:pt x="7040" y="3768"/>
                    <a:pt x="7097" y="3768"/>
                  </a:cubicBezTo>
                  <a:cubicBezTo>
                    <a:pt x="7166" y="3768"/>
                    <a:pt x="7201" y="3837"/>
                    <a:pt x="7236" y="3895"/>
                  </a:cubicBezTo>
                  <a:cubicBezTo>
                    <a:pt x="7316" y="4056"/>
                    <a:pt x="7374" y="4218"/>
                    <a:pt x="7420" y="4390"/>
                  </a:cubicBezTo>
                  <a:cubicBezTo>
                    <a:pt x="7512" y="4736"/>
                    <a:pt x="7754" y="5012"/>
                    <a:pt x="8065" y="5151"/>
                  </a:cubicBezTo>
                  <a:cubicBezTo>
                    <a:pt x="8112" y="5170"/>
                    <a:pt x="8147" y="5181"/>
                    <a:pt x="8174" y="5181"/>
                  </a:cubicBezTo>
                  <a:cubicBezTo>
                    <a:pt x="8227" y="5181"/>
                    <a:pt x="8250" y="5142"/>
                    <a:pt x="8272" y="5059"/>
                  </a:cubicBezTo>
                  <a:cubicBezTo>
                    <a:pt x="8411" y="4436"/>
                    <a:pt x="8411" y="3803"/>
                    <a:pt x="8296" y="3192"/>
                  </a:cubicBezTo>
                  <a:cubicBezTo>
                    <a:pt x="8065" y="2086"/>
                    <a:pt x="7339" y="1141"/>
                    <a:pt x="6314" y="634"/>
                  </a:cubicBezTo>
                  <a:cubicBezTo>
                    <a:pt x="5405" y="158"/>
                    <a:pt x="4438" y="1"/>
                    <a:pt x="3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3303900" y="1857725"/>
              <a:ext cx="294675" cy="185925"/>
            </a:xfrm>
            <a:custGeom>
              <a:avLst/>
              <a:gdLst/>
              <a:ahLst/>
              <a:cxnLst/>
              <a:rect l="l" t="t" r="r" b="b"/>
              <a:pathLst>
                <a:path w="11787" h="7437" extrusionOk="0">
                  <a:moveTo>
                    <a:pt x="9831" y="0"/>
                  </a:moveTo>
                  <a:cubicBezTo>
                    <a:pt x="9734" y="0"/>
                    <a:pt x="9636" y="4"/>
                    <a:pt x="9540" y="12"/>
                  </a:cubicBezTo>
                  <a:cubicBezTo>
                    <a:pt x="9010" y="35"/>
                    <a:pt x="8630" y="231"/>
                    <a:pt x="8480" y="784"/>
                  </a:cubicBezTo>
                  <a:cubicBezTo>
                    <a:pt x="8411" y="1014"/>
                    <a:pt x="8215" y="1187"/>
                    <a:pt x="7973" y="1222"/>
                  </a:cubicBezTo>
                  <a:cubicBezTo>
                    <a:pt x="7906" y="1239"/>
                    <a:pt x="7838" y="1247"/>
                    <a:pt x="7772" y="1247"/>
                  </a:cubicBezTo>
                  <a:cubicBezTo>
                    <a:pt x="7484" y="1247"/>
                    <a:pt x="7215" y="1092"/>
                    <a:pt x="7075" y="830"/>
                  </a:cubicBezTo>
                  <a:cubicBezTo>
                    <a:pt x="7034" y="767"/>
                    <a:pt x="6991" y="735"/>
                    <a:pt x="6948" y="735"/>
                  </a:cubicBezTo>
                  <a:cubicBezTo>
                    <a:pt x="6905" y="735"/>
                    <a:pt x="6861" y="767"/>
                    <a:pt x="6821" y="830"/>
                  </a:cubicBezTo>
                  <a:cubicBezTo>
                    <a:pt x="6798" y="865"/>
                    <a:pt x="6775" y="899"/>
                    <a:pt x="6752" y="934"/>
                  </a:cubicBezTo>
                  <a:cubicBezTo>
                    <a:pt x="6464" y="1441"/>
                    <a:pt x="6164" y="1959"/>
                    <a:pt x="5865" y="2466"/>
                  </a:cubicBezTo>
                  <a:cubicBezTo>
                    <a:pt x="5780" y="2603"/>
                    <a:pt x="5718" y="2666"/>
                    <a:pt x="5642" y="2666"/>
                  </a:cubicBezTo>
                  <a:cubicBezTo>
                    <a:pt x="5584" y="2666"/>
                    <a:pt x="5517" y="2628"/>
                    <a:pt x="5427" y="2558"/>
                  </a:cubicBezTo>
                  <a:cubicBezTo>
                    <a:pt x="5257" y="2421"/>
                    <a:pt x="5100" y="2352"/>
                    <a:pt x="4946" y="2352"/>
                  </a:cubicBezTo>
                  <a:cubicBezTo>
                    <a:pt x="4777" y="2352"/>
                    <a:pt x="4611" y="2435"/>
                    <a:pt x="4436" y="2604"/>
                  </a:cubicBezTo>
                  <a:cubicBezTo>
                    <a:pt x="4252" y="2800"/>
                    <a:pt x="4102" y="3031"/>
                    <a:pt x="4010" y="3284"/>
                  </a:cubicBezTo>
                  <a:cubicBezTo>
                    <a:pt x="3929" y="3491"/>
                    <a:pt x="3826" y="3687"/>
                    <a:pt x="3687" y="3849"/>
                  </a:cubicBezTo>
                  <a:cubicBezTo>
                    <a:pt x="3561" y="3990"/>
                    <a:pt x="3449" y="4054"/>
                    <a:pt x="3311" y="4054"/>
                  </a:cubicBezTo>
                  <a:cubicBezTo>
                    <a:pt x="3235" y="4054"/>
                    <a:pt x="3152" y="4035"/>
                    <a:pt x="3054" y="3998"/>
                  </a:cubicBezTo>
                  <a:cubicBezTo>
                    <a:pt x="2973" y="3964"/>
                    <a:pt x="2904" y="3941"/>
                    <a:pt x="2835" y="3918"/>
                  </a:cubicBezTo>
                  <a:cubicBezTo>
                    <a:pt x="2766" y="3894"/>
                    <a:pt x="2704" y="3882"/>
                    <a:pt x="2650" y="3882"/>
                  </a:cubicBezTo>
                  <a:cubicBezTo>
                    <a:pt x="2469" y="3882"/>
                    <a:pt x="2374" y="4012"/>
                    <a:pt x="2374" y="4252"/>
                  </a:cubicBezTo>
                  <a:cubicBezTo>
                    <a:pt x="2385" y="4459"/>
                    <a:pt x="2397" y="4667"/>
                    <a:pt x="2397" y="4874"/>
                  </a:cubicBezTo>
                  <a:cubicBezTo>
                    <a:pt x="2385" y="4943"/>
                    <a:pt x="2385" y="5024"/>
                    <a:pt x="2374" y="5116"/>
                  </a:cubicBezTo>
                  <a:cubicBezTo>
                    <a:pt x="2362" y="5519"/>
                    <a:pt x="2201" y="5899"/>
                    <a:pt x="1936" y="6199"/>
                  </a:cubicBezTo>
                  <a:cubicBezTo>
                    <a:pt x="1710" y="6416"/>
                    <a:pt x="1466" y="6543"/>
                    <a:pt x="1186" y="6543"/>
                  </a:cubicBezTo>
                  <a:cubicBezTo>
                    <a:pt x="1081" y="6543"/>
                    <a:pt x="970" y="6525"/>
                    <a:pt x="853" y="6487"/>
                  </a:cubicBezTo>
                  <a:cubicBezTo>
                    <a:pt x="772" y="6452"/>
                    <a:pt x="692" y="6429"/>
                    <a:pt x="600" y="6406"/>
                  </a:cubicBezTo>
                  <a:cubicBezTo>
                    <a:pt x="526" y="6382"/>
                    <a:pt x="448" y="6370"/>
                    <a:pt x="371" y="6370"/>
                  </a:cubicBezTo>
                  <a:cubicBezTo>
                    <a:pt x="304" y="6370"/>
                    <a:pt x="238" y="6379"/>
                    <a:pt x="173" y="6395"/>
                  </a:cubicBezTo>
                  <a:cubicBezTo>
                    <a:pt x="93" y="6429"/>
                    <a:pt x="1" y="6452"/>
                    <a:pt x="1" y="6556"/>
                  </a:cubicBezTo>
                  <a:cubicBezTo>
                    <a:pt x="1" y="6671"/>
                    <a:pt x="93" y="6683"/>
                    <a:pt x="173" y="6706"/>
                  </a:cubicBezTo>
                  <a:cubicBezTo>
                    <a:pt x="634" y="6833"/>
                    <a:pt x="1061" y="7063"/>
                    <a:pt x="1418" y="7374"/>
                  </a:cubicBezTo>
                  <a:cubicBezTo>
                    <a:pt x="1457" y="7413"/>
                    <a:pt x="1507" y="7436"/>
                    <a:pt x="1560" y="7436"/>
                  </a:cubicBezTo>
                  <a:cubicBezTo>
                    <a:pt x="1585" y="7436"/>
                    <a:pt x="1611" y="7431"/>
                    <a:pt x="1637" y="7420"/>
                  </a:cubicBezTo>
                  <a:cubicBezTo>
                    <a:pt x="2190" y="7270"/>
                    <a:pt x="2743" y="7086"/>
                    <a:pt x="3284" y="6890"/>
                  </a:cubicBezTo>
                  <a:cubicBezTo>
                    <a:pt x="3929" y="6660"/>
                    <a:pt x="4551" y="6395"/>
                    <a:pt x="5174" y="6118"/>
                  </a:cubicBezTo>
                  <a:cubicBezTo>
                    <a:pt x="5231" y="6095"/>
                    <a:pt x="5358" y="6107"/>
                    <a:pt x="5323" y="5945"/>
                  </a:cubicBezTo>
                  <a:cubicBezTo>
                    <a:pt x="5231" y="5439"/>
                    <a:pt x="5381" y="5197"/>
                    <a:pt x="5876" y="5012"/>
                  </a:cubicBezTo>
                  <a:cubicBezTo>
                    <a:pt x="6107" y="4943"/>
                    <a:pt x="6337" y="4886"/>
                    <a:pt x="6579" y="4851"/>
                  </a:cubicBezTo>
                  <a:cubicBezTo>
                    <a:pt x="7063" y="4793"/>
                    <a:pt x="7478" y="4505"/>
                    <a:pt x="7720" y="4079"/>
                  </a:cubicBezTo>
                  <a:cubicBezTo>
                    <a:pt x="7835" y="3895"/>
                    <a:pt x="7950" y="3699"/>
                    <a:pt x="8065" y="3503"/>
                  </a:cubicBezTo>
                  <a:cubicBezTo>
                    <a:pt x="8158" y="3353"/>
                    <a:pt x="8273" y="3215"/>
                    <a:pt x="8423" y="3100"/>
                  </a:cubicBezTo>
                  <a:cubicBezTo>
                    <a:pt x="8479" y="3043"/>
                    <a:pt x="8552" y="3014"/>
                    <a:pt x="8628" y="3014"/>
                  </a:cubicBezTo>
                  <a:cubicBezTo>
                    <a:pt x="8692" y="3014"/>
                    <a:pt x="8757" y="3035"/>
                    <a:pt x="8814" y="3077"/>
                  </a:cubicBezTo>
                  <a:cubicBezTo>
                    <a:pt x="8941" y="3157"/>
                    <a:pt x="9068" y="3226"/>
                    <a:pt x="9195" y="3284"/>
                  </a:cubicBezTo>
                  <a:cubicBezTo>
                    <a:pt x="9233" y="3302"/>
                    <a:pt x="9269" y="3311"/>
                    <a:pt x="9300" y="3311"/>
                  </a:cubicBezTo>
                  <a:cubicBezTo>
                    <a:pt x="9369" y="3311"/>
                    <a:pt x="9413" y="3265"/>
                    <a:pt x="9413" y="3169"/>
                  </a:cubicBezTo>
                  <a:cubicBezTo>
                    <a:pt x="9425" y="2754"/>
                    <a:pt x="9678" y="2524"/>
                    <a:pt x="9990" y="2328"/>
                  </a:cubicBezTo>
                  <a:cubicBezTo>
                    <a:pt x="10416" y="2063"/>
                    <a:pt x="10900" y="1948"/>
                    <a:pt x="11384" y="1809"/>
                  </a:cubicBezTo>
                  <a:cubicBezTo>
                    <a:pt x="11395" y="1806"/>
                    <a:pt x="11407" y="1805"/>
                    <a:pt x="11418" y="1805"/>
                  </a:cubicBezTo>
                  <a:cubicBezTo>
                    <a:pt x="11452" y="1805"/>
                    <a:pt x="11484" y="1818"/>
                    <a:pt x="11510" y="1844"/>
                  </a:cubicBezTo>
                  <a:cubicBezTo>
                    <a:pt x="11533" y="1878"/>
                    <a:pt x="11571" y="1896"/>
                    <a:pt x="11610" y="1896"/>
                  </a:cubicBezTo>
                  <a:cubicBezTo>
                    <a:pt x="11649" y="1896"/>
                    <a:pt x="11689" y="1878"/>
                    <a:pt x="11718" y="1844"/>
                  </a:cubicBezTo>
                  <a:cubicBezTo>
                    <a:pt x="11787" y="1763"/>
                    <a:pt x="11718" y="1706"/>
                    <a:pt x="11672" y="1648"/>
                  </a:cubicBezTo>
                  <a:cubicBezTo>
                    <a:pt x="11556" y="1533"/>
                    <a:pt x="11430" y="1429"/>
                    <a:pt x="11303" y="1348"/>
                  </a:cubicBezTo>
                  <a:cubicBezTo>
                    <a:pt x="11257" y="1325"/>
                    <a:pt x="11211" y="1314"/>
                    <a:pt x="11222" y="1233"/>
                  </a:cubicBezTo>
                  <a:cubicBezTo>
                    <a:pt x="11314" y="600"/>
                    <a:pt x="11038" y="196"/>
                    <a:pt x="10416" y="47"/>
                  </a:cubicBezTo>
                  <a:cubicBezTo>
                    <a:pt x="10224" y="16"/>
                    <a:pt x="10027" y="0"/>
                    <a:pt x="9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472100" y="1695075"/>
              <a:ext cx="218950" cy="178750"/>
            </a:xfrm>
            <a:custGeom>
              <a:avLst/>
              <a:gdLst/>
              <a:ahLst/>
              <a:cxnLst/>
              <a:rect l="l" t="t" r="r" b="b"/>
              <a:pathLst>
                <a:path w="8758" h="7150" extrusionOk="0">
                  <a:moveTo>
                    <a:pt x="2270" y="0"/>
                  </a:moveTo>
                  <a:cubicBezTo>
                    <a:pt x="2250" y="0"/>
                    <a:pt x="2227" y="3"/>
                    <a:pt x="2202" y="8"/>
                  </a:cubicBezTo>
                  <a:cubicBezTo>
                    <a:pt x="1487" y="170"/>
                    <a:pt x="796" y="412"/>
                    <a:pt x="139" y="723"/>
                  </a:cubicBezTo>
                  <a:cubicBezTo>
                    <a:pt x="70" y="757"/>
                    <a:pt x="24" y="826"/>
                    <a:pt x="36" y="907"/>
                  </a:cubicBezTo>
                  <a:cubicBezTo>
                    <a:pt x="1" y="1287"/>
                    <a:pt x="185" y="1667"/>
                    <a:pt x="519" y="1863"/>
                  </a:cubicBezTo>
                  <a:cubicBezTo>
                    <a:pt x="738" y="2002"/>
                    <a:pt x="980" y="2094"/>
                    <a:pt x="1245" y="2140"/>
                  </a:cubicBezTo>
                  <a:cubicBezTo>
                    <a:pt x="1499" y="2186"/>
                    <a:pt x="1741" y="2267"/>
                    <a:pt x="1971" y="2382"/>
                  </a:cubicBezTo>
                  <a:cubicBezTo>
                    <a:pt x="2328" y="2566"/>
                    <a:pt x="2444" y="2808"/>
                    <a:pt x="2363" y="3188"/>
                  </a:cubicBezTo>
                  <a:cubicBezTo>
                    <a:pt x="2317" y="3396"/>
                    <a:pt x="2248" y="3592"/>
                    <a:pt x="2202" y="3787"/>
                  </a:cubicBezTo>
                  <a:cubicBezTo>
                    <a:pt x="2076" y="4301"/>
                    <a:pt x="2210" y="4848"/>
                    <a:pt x="2950" y="4848"/>
                  </a:cubicBezTo>
                  <a:cubicBezTo>
                    <a:pt x="2958" y="4848"/>
                    <a:pt x="2966" y="4848"/>
                    <a:pt x="2974" y="4847"/>
                  </a:cubicBezTo>
                  <a:cubicBezTo>
                    <a:pt x="2981" y="4847"/>
                    <a:pt x="2989" y="4847"/>
                    <a:pt x="2997" y="4847"/>
                  </a:cubicBezTo>
                  <a:cubicBezTo>
                    <a:pt x="3525" y="4847"/>
                    <a:pt x="3861" y="5235"/>
                    <a:pt x="3872" y="5769"/>
                  </a:cubicBezTo>
                  <a:cubicBezTo>
                    <a:pt x="3861" y="5861"/>
                    <a:pt x="3872" y="5953"/>
                    <a:pt x="3884" y="6046"/>
                  </a:cubicBezTo>
                  <a:cubicBezTo>
                    <a:pt x="3884" y="6307"/>
                    <a:pt x="4101" y="6501"/>
                    <a:pt x="4348" y="6501"/>
                  </a:cubicBezTo>
                  <a:cubicBezTo>
                    <a:pt x="4373" y="6501"/>
                    <a:pt x="4399" y="6499"/>
                    <a:pt x="4425" y="6495"/>
                  </a:cubicBezTo>
                  <a:cubicBezTo>
                    <a:pt x="4610" y="6472"/>
                    <a:pt x="4782" y="6414"/>
                    <a:pt x="4955" y="6345"/>
                  </a:cubicBezTo>
                  <a:cubicBezTo>
                    <a:pt x="5092" y="6296"/>
                    <a:pt x="5199" y="6269"/>
                    <a:pt x="5288" y="6269"/>
                  </a:cubicBezTo>
                  <a:cubicBezTo>
                    <a:pt x="5468" y="6269"/>
                    <a:pt x="5573" y="6379"/>
                    <a:pt x="5704" y="6633"/>
                  </a:cubicBezTo>
                  <a:cubicBezTo>
                    <a:pt x="5895" y="6986"/>
                    <a:pt x="6109" y="7150"/>
                    <a:pt x="6452" y="7150"/>
                  </a:cubicBezTo>
                  <a:cubicBezTo>
                    <a:pt x="6523" y="7150"/>
                    <a:pt x="6600" y="7142"/>
                    <a:pt x="6683" y="7129"/>
                  </a:cubicBezTo>
                  <a:cubicBezTo>
                    <a:pt x="7352" y="7025"/>
                    <a:pt x="7997" y="6806"/>
                    <a:pt x="8596" y="6483"/>
                  </a:cubicBezTo>
                  <a:cubicBezTo>
                    <a:pt x="8757" y="6391"/>
                    <a:pt x="8757" y="6334"/>
                    <a:pt x="8630" y="6195"/>
                  </a:cubicBezTo>
                  <a:cubicBezTo>
                    <a:pt x="8619" y="6172"/>
                    <a:pt x="8596" y="6161"/>
                    <a:pt x="8584" y="6138"/>
                  </a:cubicBezTo>
                  <a:cubicBezTo>
                    <a:pt x="8412" y="5942"/>
                    <a:pt x="8170" y="5861"/>
                    <a:pt x="7962" y="5735"/>
                  </a:cubicBezTo>
                  <a:cubicBezTo>
                    <a:pt x="7913" y="5707"/>
                    <a:pt x="7852" y="5698"/>
                    <a:pt x="7788" y="5698"/>
                  </a:cubicBezTo>
                  <a:cubicBezTo>
                    <a:pt x="7689" y="5698"/>
                    <a:pt x="7581" y="5721"/>
                    <a:pt x="7490" y="5735"/>
                  </a:cubicBezTo>
                  <a:cubicBezTo>
                    <a:pt x="7167" y="5781"/>
                    <a:pt x="6845" y="5804"/>
                    <a:pt x="6534" y="5838"/>
                  </a:cubicBezTo>
                  <a:cubicBezTo>
                    <a:pt x="6500" y="5841"/>
                    <a:pt x="6470" y="5842"/>
                    <a:pt x="6443" y="5842"/>
                  </a:cubicBezTo>
                  <a:cubicBezTo>
                    <a:pt x="6233" y="5842"/>
                    <a:pt x="6187" y="5759"/>
                    <a:pt x="6176" y="5504"/>
                  </a:cubicBezTo>
                  <a:cubicBezTo>
                    <a:pt x="6153" y="4813"/>
                    <a:pt x="6130" y="4133"/>
                    <a:pt x="6107" y="3442"/>
                  </a:cubicBezTo>
                  <a:cubicBezTo>
                    <a:pt x="6096" y="3361"/>
                    <a:pt x="6119" y="3280"/>
                    <a:pt x="6027" y="3234"/>
                  </a:cubicBezTo>
                  <a:cubicBezTo>
                    <a:pt x="6003" y="3224"/>
                    <a:pt x="5982" y="3219"/>
                    <a:pt x="5964" y="3219"/>
                  </a:cubicBezTo>
                  <a:cubicBezTo>
                    <a:pt x="5901" y="3219"/>
                    <a:pt x="5864" y="3271"/>
                    <a:pt x="5819" y="3315"/>
                  </a:cubicBezTo>
                  <a:cubicBezTo>
                    <a:pt x="5705" y="3430"/>
                    <a:pt x="5543" y="3497"/>
                    <a:pt x="5379" y="3497"/>
                  </a:cubicBezTo>
                  <a:cubicBezTo>
                    <a:pt x="5345" y="3497"/>
                    <a:pt x="5311" y="3494"/>
                    <a:pt x="5278" y="3488"/>
                  </a:cubicBezTo>
                  <a:cubicBezTo>
                    <a:pt x="4909" y="3442"/>
                    <a:pt x="4598" y="3200"/>
                    <a:pt x="4460" y="2854"/>
                  </a:cubicBezTo>
                  <a:cubicBezTo>
                    <a:pt x="4345" y="2555"/>
                    <a:pt x="4298" y="2232"/>
                    <a:pt x="4310" y="1909"/>
                  </a:cubicBezTo>
                  <a:cubicBezTo>
                    <a:pt x="4310" y="1783"/>
                    <a:pt x="4310" y="1644"/>
                    <a:pt x="4310" y="1518"/>
                  </a:cubicBezTo>
                  <a:cubicBezTo>
                    <a:pt x="4310" y="1418"/>
                    <a:pt x="4267" y="1368"/>
                    <a:pt x="4188" y="1368"/>
                  </a:cubicBezTo>
                  <a:cubicBezTo>
                    <a:pt x="4166" y="1368"/>
                    <a:pt x="4141" y="1372"/>
                    <a:pt x="4114" y="1379"/>
                  </a:cubicBezTo>
                  <a:cubicBezTo>
                    <a:pt x="4004" y="1411"/>
                    <a:pt x="3898" y="1426"/>
                    <a:pt x="3797" y="1426"/>
                  </a:cubicBezTo>
                  <a:cubicBezTo>
                    <a:pt x="3454" y="1426"/>
                    <a:pt x="3162" y="1257"/>
                    <a:pt x="2904" y="999"/>
                  </a:cubicBezTo>
                  <a:cubicBezTo>
                    <a:pt x="2662" y="757"/>
                    <a:pt x="2490" y="458"/>
                    <a:pt x="2409" y="124"/>
                  </a:cubicBezTo>
                  <a:cubicBezTo>
                    <a:pt x="2373" y="34"/>
                    <a:pt x="2337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2895175" y="1697575"/>
              <a:ext cx="118700" cy="208275"/>
            </a:xfrm>
            <a:custGeom>
              <a:avLst/>
              <a:gdLst/>
              <a:ahLst/>
              <a:cxnLst/>
              <a:rect l="l" t="t" r="r" b="b"/>
              <a:pathLst>
                <a:path w="4748" h="8331" extrusionOk="0">
                  <a:moveTo>
                    <a:pt x="4344" y="1"/>
                  </a:moveTo>
                  <a:lnTo>
                    <a:pt x="4344" y="1"/>
                  </a:lnTo>
                  <a:cubicBezTo>
                    <a:pt x="3872" y="150"/>
                    <a:pt x="3411" y="358"/>
                    <a:pt x="2973" y="623"/>
                  </a:cubicBezTo>
                  <a:cubicBezTo>
                    <a:pt x="2639" y="830"/>
                    <a:pt x="2628" y="888"/>
                    <a:pt x="2916" y="1164"/>
                  </a:cubicBezTo>
                  <a:cubicBezTo>
                    <a:pt x="3008" y="1256"/>
                    <a:pt x="2985" y="1314"/>
                    <a:pt x="2916" y="1406"/>
                  </a:cubicBezTo>
                  <a:cubicBezTo>
                    <a:pt x="2374" y="2121"/>
                    <a:pt x="2086" y="2996"/>
                    <a:pt x="2075" y="3906"/>
                  </a:cubicBezTo>
                  <a:cubicBezTo>
                    <a:pt x="2063" y="4010"/>
                    <a:pt x="2040" y="4045"/>
                    <a:pt x="1925" y="4056"/>
                  </a:cubicBezTo>
                  <a:cubicBezTo>
                    <a:pt x="1360" y="4102"/>
                    <a:pt x="934" y="4575"/>
                    <a:pt x="946" y="5151"/>
                  </a:cubicBezTo>
                  <a:lnTo>
                    <a:pt x="946" y="5715"/>
                  </a:lnTo>
                  <a:cubicBezTo>
                    <a:pt x="946" y="5923"/>
                    <a:pt x="830" y="6118"/>
                    <a:pt x="646" y="6222"/>
                  </a:cubicBezTo>
                  <a:cubicBezTo>
                    <a:pt x="604" y="6249"/>
                    <a:pt x="557" y="6263"/>
                    <a:pt x="510" y="6263"/>
                  </a:cubicBezTo>
                  <a:cubicBezTo>
                    <a:pt x="456" y="6263"/>
                    <a:pt x="402" y="6243"/>
                    <a:pt x="358" y="6199"/>
                  </a:cubicBezTo>
                  <a:cubicBezTo>
                    <a:pt x="298" y="6149"/>
                    <a:pt x="251" y="6124"/>
                    <a:pt x="213" y="6124"/>
                  </a:cubicBezTo>
                  <a:cubicBezTo>
                    <a:pt x="155" y="6124"/>
                    <a:pt x="116" y="6180"/>
                    <a:pt x="81" y="6291"/>
                  </a:cubicBezTo>
                  <a:cubicBezTo>
                    <a:pt x="1" y="6556"/>
                    <a:pt x="70" y="6810"/>
                    <a:pt x="116" y="7052"/>
                  </a:cubicBezTo>
                  <a:cubicBezTo>
                    <a:pt x="185" y="7489"/>
                    <a:pt x="312" y="7927"/>
                    <a:pt x="473" y="8331"/>
                  </a:cubicBezTo>
                  <a:cubicBezTo>
                    <a:pt x="796" y="8112"/>
                    <a:pt x="1130" y="7916"/>
                    <a:pt x="1487" y="7754"/>
                  </a:cubicBezTo>
                  <a:cubicBezTo>
                    <a:pt x="1614" y="7685"/>
                    <a:pt x="1741" y="7616"/>
                    <a:pt x="1867" y="7524"/>
                  </a:cubicBezTo>
                  <a:cubicBezTo>
                    <a:pt x="2178" y="7328"/>
                    <a:pt x="2420" y="7029"/>
                    <a:pt x="2535" y="6683"/>
                  </a:cubicBezTo>
                  <a:cubicBezTo>
                    <a:pt x="2593" y="6533"/>
                    <a:pt x="2662" y="6395"/>
                    <a:pt x="2731" y="6257"/>
                  </a:cubicBezTo>
                  <a:cubicBezTo>
                    <a:pt x="2800" y="6107"/>
                    <a:pt x="2916" y="5992"/>
                    <a:pt x="3054" y="5923"/>
                  </a:cubicBezTo>
                  <a:cubicBezTo>
                    <a:pt x="3094" y="5905"/>
                    <a:pt x="3136" y="5896"/>
                    <a:pt x="3177" y="5896"/>
                  </a:cubicBezTo>
                  <a:cubicBezTo>
                    <a:pt x="3243" y="5896"/>
                    <a:pt x="3308" y="5919"/>
                    <a:pt x="3365" y="5969"/>
                  </a:cubicBezTo>
                  <a:cubicBezTo>
                    <a:pt x="3446" y="6015"/>
                    <a:pt x="3480" y="6118"/>
                    <a:pt x="3434" y="6211"/>
                  </a:cubicBezTo>
                  <a:cubicBezTo>
                    <a:pt x="3411" y="6280"/>
                    <a:pt x="3388" y="6326"/>
                    <a:pt x="3457" y="6395"/>
                  </a:cubicBezTo>
                  <a:cubicBezTo>
                    <a:pt x="3484" y="6414"/>
                    <a:pt x="3510" y="6422"/>
                    <a:pt x="3534" y="6422"/>
                  </a:cubicBezTo>
                  <a:cubicBezTo>
                    <a:pt x="3583" y="6422"/>
                    <a:pt x="3626" y="6391"/>
                    <a:pt x="3665" y="6360"/>
                  </a:cubicBezTo>
                  <a:cubicBezTo>
                    <a:pt x="3953" y="6153"/>
                    <a:pt x="4010" y="5853"/>
                    <a:pt x="3976" y="5519"/>
                  </a:cubicBezTo>
                  <a:cubicBezTo>
                    <a:pt x="3953" y="5254"/>
                    <a:pt x="3895" y="5001"/>
                    <a:pt x="3814" y="4747"/>
                  </a:cubicBezTo>
                  <a:cubicBezTo>
                    <a:pt x="3688" y="4333"/>
                    <a:pt x="3745" y="3895"/>
                    <a:pt x="3976" y="3526"/>
                  </a:cubicBezTo>
                  <a:cubicBezTo>
                    <a:pt x="4148" y="3238"/>
                    <a:pt x="4356" y="2985"/>
                    <a:pt x="4609" y="2766"/>
                  </a:cubicBezTo>
                  <a:cubicBezTo>
                    <a:pt x="4748" y="2627"/>
                    <a:pt x="4748" y="2581"/>
                    <a:pt x="4598" y="2478"/>
                  </a:cubicBezTo>
                  <a:cubicBezTo>
                    <a:pt x="3895" y="1948"/>
                    <a:pt x="3722" y="957"/>
                    <a:pt x="4206" y="231"/>
                  </a:cubicBezTo>
                  <a:lnTo>
                    <a:pt x="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3018175" y="1690375"/>
              <a:ext cx="86150" cy="232725"/>
            </a:xfrm>
            <a:custGeom>
              <a:avLst/>
              <a:gdLst/>
              <a:ahLst/>
              <a:cxnLst/>
              <a:rect l="l" t="t" r="r" b="b"/>
              <a:pathLst>
                <a:path w="3446" h="9309" extrusionOk="0">
                  <a:moveTo>
                    <a:pt x="1176" y="1"/>
                  </a:moveTo>
                  <a:cubicBezTo>
                    <a:pt x="864" y="12"/>
                    <a:pt x="553" y="35"/>
                    <a:pt x="254" y="81"/>
                  </a:cubicBezTo>
                  <a:cubicBezTo>
                    <a:pt x="173" y="81"/>
                    <a:pt x="116" y="139"/>
                    <a:pt x="116" y="219"/>
                  </a:cubicBezTo>
                  <a:cubicBezTo>
                    <a:pt x="0" y="968"/>
                    <a:pt x="208" y="1729"/>
                    <a:pt x="703" y="2293"/>
                  </a:cubicBezTo>
                  <a:cubicBezTo>
                    <a:pt x="1095" y="2743"/>
                    <a:pt x="1164" y="3180"/>
                    <a:pt x="864" y="3687"/>
                  </a:cubicBezTo>
                  <a:cubicBezTo>
                    <a:pt x="841" y="3710"/>
                    <a:pt x="841" y="3733"/>
                    <a:pt x="818" y="3768"/>
                  </a:cubicBezTo>
                  <a:cubicBezTo>
                    <a:pt x="530" y="4206"/>
                    <a:pt x="576" y="4782"/>
                    <a:pt x="934" y="5174"/>
                  </a:cubicBezTo>
                  <a:cubicBezTo>
                    <a:pt x="1268" y="5565"/>
                    <a:pt x="1314" y="5957"/>
                    <a:pt x="1060" y="6429"/>
                  </a:cubicBezTo>
                  <a:cubicBezTo>
                    <a:pt x="841" y="6844"/>
                    <a:pt x="922" y="7109"/>
                    <a:pt x="1268" y="7432"/>
                  </a:cubicBezTo>
                  <a:cubicBezTo>
                    <a:pt x="1498" y="7628"/>
                    <a:pt x="1706" y="7847"/>
                    <a:pt x="1890" y="8089"/>
                  </a:cubicBezTo>
                  <a:cubicBezTo>
                    <a:pt x="2132" y="8423"/>
                    <a:pt x="2351" y="8780"/>
                    <a:pt x="2558" y="9137"/>
                  </a:cubicBezTo>
                  <a:cubicBezTo>
                    <a:pt x="2618" y="9251"/>
                    <a:pt x="2666" y="9309"/>
                    <a:pt x="2720" y="9309"/>
                  </a:cubicBezTo>
                  <a:cubicBezTo>
                    <a:pt x="2770" y="9309"/>
                    <a:pt x="2826" y="9260"/>
                    <a:pt x="2904" y="9160"/>
                  </a:cubicBezTo>
                  <a:cubicBezTo>
                    <a:pt x="3434" y="8469"/>
                    <a:pt x="3445" y="7512"/>
                    <a:pt x="2927" y="6810"/>
                  </a:cubicBezTo>
                  <a:cubicBezTo>
                    <a:pt x="2789" y="6625"/>
                    <a:pt x="2650" y="6441"/>
                    <a:pt x="2512" y="6257"/>
                  </a:cubicBezTo>
                  <a:cubicBezTo>
                    <a:pt x="2305" y="5992"/>
                    <a:pt x="2270" y="5634"/>
                    <a:pt x="2431" y="5335"/>
                  </a:cubicBezTo>
                  <a:cubicBezTo>
                    <a:pt x="2489" y="5197"/>
                    <a:pt x="2558" y="5070"/>
                    <a:pt x="2616" y="4932"/>
                  </a:cubicBezTo>
                  <a:cubicBezTo>
                    <a:pt x="2766" y="4655"/>
                    <a:pt x="2754" y="4321"/>
                    <a:pt x="2593" y="4056"/>
                  </a:cubicBezTo>
                  <a:cubicBezTo>
                    <a:pt x="2397" y="3780"/>
                    <a:pt x="2385" y="3411"/>
                    <a:pt x="2547" y="3111"/>
                  </a:cubicBezTo>
                  <a:cubicBezTo>
                    <a:pt x="2662" y="2904"/>
                    <a:pt x="2604" y="2650"/>
                    <a:pt x="2431" y="2501"/>
                  </a:cubicBezTo>
                  <a:cubicBezTo>
                    <a:pt x="2385" y="2455"/>
                    <a:pt x="2339" y="2409"/>
                    <a:pt x="2282" y="2362"/>
                  </a:cubicBezTo>
                  <a:cubicBezTo>
                    <a:pt x="2109" y="2201"/>
                    <a:pt x="2040" y="1948"/>
                    <a:pt x="2120" y="1729"/>
                  </a:cubicBezTo>
                  <a:cubicBezTo>
                    <a:pt x="2201" y="1510"/>
                    <a:pt x="2293" y="1302"/>
                    <a:pt x="2397" y="1095"/>
                  </a:cubicBezTo>
                  <a:cubicBezTo>
                    <a:pt x="2524" y="853"/>
                    <a:pt x="2570" y="577"/>
                    <a:pt x="2524" y="300"/>
                  </a:cubicBezTo>
                  <a:cubicBezTo>
                    <a:pt x="2501" y="196"/>
                    <a:pt x="2477" y="139"/>
                    <a:pt x="2362" y="116"/>
                  </a:cubicBezTo>
                  <a:cubicBezTo>
                    <a:pt x="1971" y="47"/>
                    <a:pt x="1567" y="12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931175" y="1905450"/>
              <a:ext cx="184375" cy="147575"/>
            </a:xfrm>
            <a:custGeom>
              <a:avLst/>
              <a:gdLst/>
              <a:ahLst/>
              <a:cxnLst/>
              <a:rect l="l" t="t" r="r" b="b"/>
              <a:pathLst>
                <a:path w="7375" h="5903" extrusionOk="0">
                  <a:moveTo>
                    <a:pt x="3058" y="0"/>
                  </a:moveTo>
                  <a:cubicBezTo>
                    <a:pt x="3008" y="0"/>
                    <a:pt x="2962" y="31"/>
                    <a:pt x="2916" y="62"/>
                  </a:cubicBezTo>
                  <a:cubicBezTo>
                    <a:pt x="2455" y="327"/>
                    <a:pt x="1948" y="488"/>
                    <a:pt x="1430" y="522"/>
                  </a:cubicBezTo>
                  <a:cubicBezTo>
                    <a:pt x="1422" y="523"/>
                    <a:pt x="1415" y="523"/>
                    <a:pt x="1408" y="523"/>
                  </a:cubicBezTo>
                  <a:cubicBezTo>
                    <a:pt x="1350" y="523"/>
                    <a:pt x="1290" y="503"/>
                    <a:pt x="1236" y="503"/>
                  </a:cubicBezTo>
                  <a:cubicBezTo>
                    <a:pt x="1187" y="503"/>
                    <a:pt x="1143" y="519"/>
                    <a:pt x="1107" y="580"/>
                  </a:cubicBezTo>
                  <a:cubicBezTo>
                    <a:pt x="1026" y="730"/>
                    <a:pt x="1199" y="787"/>
                    <a:pt x="1257" y="891"/>
                  </a:cubicBezTo>
                  <a:lnTo>
                    <a:pt x="197" y="1145"/>
                  </a:lnTo>
                  <a:cubicBezTo>
                    <a:pt x="24" y="1179"/>
                    <a:pt x="1" y="1237"/>
                    <a:pt x="70" y="1387"/>
                  </a:cubicBezTo>
                  <a:cubicBezTo>
                    <a:pt x="116" y="1456"/>
                    <a:pt x="139" y="1536"/>
                    <a:pt x="139" y="1617"/>
                  </a:cubicBezTo>
                  <a:cubicBezTo>
                    <a:pt x="116" y="1744"/>
                    <a:pt x="174" y="1870"/>
                    <a:pt x="277" y="1951"/>
                  </a:cubicBezTo>
                  <a:cubicBezTo>
                    <a:pt x="1372" y="3080"/>
                    <a:pt x="2639" y="4013"/>
                    <a:pt x="4045" y="4705"/>
                  </a:cubicBezTo>
                  <a:cubicBezTo>
                    <a:pt x="5105" y="5223"/>
                    <a:pt x="6222" y="5626"/>
                    <a:pt x="7375" y="5903"/>
                  </a:cubicBezTo>
                  <a:cubicBezTo>
                    <a:pt x="7329" y="5730"/>
                    <a:pt x="7282" y="5603"/>
                    <a:pt x="7259" y="5454"/>
                  </a:cubicBezTo>
                  <a:cubicBezTo>
                    <a:pt x="7231" y="5322"/>
                    <a:pt x="7180" y="5260"/>
                    <a:pt x="7062" y="5260"/>
                  </a:cubicBezTo>
                  <a:cubicBezTo>
                    <a:pt x="7036" y="5260"/>
                    <a:pt x="7006" y="5263"/>
                    <a:pt x="6971" y="5269"/>
                  </a:cubicBezTo>
                  <a:cubicBezTo>
                    <a:pt x="6898" y="5289"/>
                    <a:pt x="6824" y="5298"/>
                    <a:pt x="6752" y="5298"/>
                  </a:cubicBezTo>
                  <a:cubicBezTo>
                    <a:pt x="6391" y="5298"/>
                    <a:pt x="6059" y="5069"/>
                    <a:pt x="5934" y="4705"/>
                  </a:cubicBezTo>
                  <a:cubicBezTo>
                    <a:pt x="5819" y="4382"/>
                    <a:pt x="5600" y="4106"/>
                    <a:pt x="5301" y="3933"/>
                  </a:cubicBezTo>
                  <a:cubicBezTo>
                    <a:pt x="4621" y="3506"/>
                    <a:pt x="4195" y="2781"/>
                    <a:pt x="4160" y="1986"/>
                  </a:cubicBezTo>
                  <a:cubicBezTo>
                    <a:pt x="4172" y="1893"/>
                    <a:pt x="4114" y="1813"/>
                    <a:pt x="4033" y="1790"/>
                  </a:cubicBezTo>
                  <a:cubicBezTo>
                    <a:pt x="3434" y="1513"/>
                    <a:pt x="3077" y="880"/>
                    <a:pt x="3169" y="223"/>
                  </a:cubicBezTo>
                  <a:cubicBezTo>
                    <a:pt x="3181" y="154"/>
                    <a:pt x="3215" y="73"/>
                    <a:pt x="3135" y="27"/>
                  </a:cubicBezTo>
                  <a:cubicBezTo>
                    <a:pt x="3108" y="8"/>
                    <a:pt x="3082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3674025" y="1735600"/>
              <a:ext cx="172550" cy="125075"/>
            </a:xfrm>
            <a:custGeom>
              <a:avLst/>
              <a:gdLst/>
              <a:ahLst/>
              <a:cxnLst/>
              <a:rect l="l" t="t" r="r" b="b"/>
              <a:pathLst>
                <a:path w="6902" h="5003" extrusionOk="0">
                  <a:moveTo>
                    <a:pt x="0" y="0"/>
                  </a:moveTo>
                  <a:cubicBezTo>
                    <a:pt x="0" y="542"/>
                    <a:pt x="173" y="1072"/>
                    <a:pt x="507" y="1498"/>
                  </a:cubicBezTo>
                  <a:cubicBezTo>
                    <a:pt x="726" y="1775"/>
                    <a:pt x="991" y="2005"/>
                    <a:pt x="1314" y="2155"/>
                  </a:cubicBezTo>
                  <a:cubicBezTo>
                    <a:pt x="1602" y="2282"/>
                    <a:pt x="1775" y="2581"/>
                    <a:pt x="1763" y="2892"/>
                  </a:cubicBezTo>
                  <a:cubicBezTo>
                    <a:pt x="1740" y="3111"/>
                    <a:pt x="1752" y="3330"/>
                    <a:pt x="1763" y="3549"/>
                  </a:cubicBezTo>
                  <a:cubicBezTo>
                    <a:pt x="1813" y="3933"/>
                    <a:pt x="2039" y="4154"/>
                    <a:pt x="2340" y="4154"/>
                  </a:cubicBezTo>
                  <a:cubicBezTo>
                    <a:pt x="2454" y="4154"/>
                    <a:pt x="2578" y="4122"/>
                    <a:pt x="2708" y="4056"/>
                  </a:cubicBezTo>
                  <a:cubicBezTo>
                    <a:pt x="2823" y="3998"/>
                    <a:pt x="2927" y="3941"/>
                    <a:pt x="3054" y="3849"/>
                  </a:cubicBezTo>
                  <a:cubicBezTo>
                    <a:pt x="3169" y="3768"/>
                    <a:pt x="3296" y="3699"/>
                    <a:pt x="3411" y="3630"/>
                  </a:cubicBezTo>
                  <a:cubicBezTo>
                    <a:pt x="3543" y="3555"/>
                    <a:pt x="3658" y="3518"/>
                    <a:pt x="3760" y="3518"/>
                  </a:cubicBezTo>
                  <a:cubicBezTo>
                    <a:pt x="3941" y="3518"/>
                    <a:pt x="4080" y="3636"/>
                    <a:pt x="4206" y="3872"/>
                  </a:cubicBezTo>
                  <a:cubicBezTo>
                    <a:pt x="4298" y="4067"/>
                    <a:pt x="4379" y="4275"/>
                    <a:pt x="4482" y="4459"/>
                  </a:cubicBezTo>
                  <a:cubicBezTo>
                    <a:pt x="4653" y="4801"/>
                    <a:pt x="4990" y="5002"/>
                    <a:pt x="5357" y="5002"/>
                  </a:cubicBezTo>
                  <a:cubicBezTo>
                    <a:pt x="5410" y="5002"/>
                    <a:pt x="5465" y="4998"/>
                    <a:pt x="5519" y="4989"/>
                  </a:cubicBezTo>
                  <a:cubicBezTo>
                    <a:pt x="5957" y="4943"/>
                    <a:pt x="6337" y="4736"/>
                    <a:pt x="6717" y="4528"/>
                  </a:cubicBezTo>
                  <a:cubicBezTo>
                    <a:pt x="6798" y="4494"/>
                    <a:pt x="6856" y="4413"/>
                    <a:pt x="6856" y="4321"/>
                  </a:cubicBezTo>
                  <a:cubicBezTo>
                    <a:pt x="6902" y="4090"/>
                    <a:pt x="6902" y="3849"/>
                    <a:pt x="6856" y="3618"/>
                  </a:cubicBezTo>
                  <a:cubicBezTo>
                    <a:pt x="6798" y="3376"/>
                    <a:pt x="6614" y="3180"/>
                    <a:pt x="6372" y="3100"/>
                  </a:cubicBezTo>
                  <a:cubicBezTo>
                    <a:pt x="6314" y="3073"/>
                    <a:pt x="6251" y="3060"/>
                    <a:pt x="6188" y="3060"/>
                  </a:cubicBezTo>
                  <a:cubicBezTo>
                    <a:pt x="6062" y="3060"/>
                    <a:pt x="5934" y="3111"/>
                    <a:pt x="5842" y="3203"/>
                  </a:cubicBezTo>
                  <a:cubicBezTo>
                    <a:pt x="5796" y="3249"/>
                    <a:pt x="5750" y="3319"/>
                    <a:pt x="5796" y="3399"/>
                  </a:cubicBezTo>
                  <a:cubicBezTo>
                    <a:pt x="5827" y="3437"/>
                    <a:pt x="5863" y="3454"/>
                    <a:pt x="5899" y="3454"/>
                  </a:cubicBezTo>
                  <a:cubicBezTo>
                    <a:pt x="5929" y="3454"/>
                    <a:pt x="5960" y="3443"/>
                    <a:pt x="5992" y="3422"/>
                  </a:cubicBezTo>
                  <a:cubicBezTo>
                    <a:pt x="6015" y="3392"/>
                    <a:pt x="6043" y="3366"/>
                    <a:pt x="6066" y="3366"/>
                  </a:cubicBezTo>
                  <a:cubicBezTo>
                    <a:pt x="6077" y="3366"/>
                    <a:pt x="6088" y="3372"/>
                    <a:pt x="6095" y="3388"/>
                  </a:cubicBezTo>
                  <a:cubicBezTo>
                    <a:pt x="6118" y="3434"/>
                    <a:pt x="6061" y="3445"/>
                    <a:pt x="6015" y="3457"/>
                  </a:cubicBezTo>
                  <a:cubicBezTo>
                    <a:pt x="5945" y="3514"/>
                    <a:pt x="5853" y="3561"/>
                    <a:pt x="5761" y="3584"/>
                  </a:cubicBezTo>
                  <a:cubicBezTo>
                    <a:pt x="5748" y="3586"/>
                    <a:pt x="5737" y="3588"/>
                    <a:pt x="5727" y="3588"/>
                  </a:cubicBezTo>
                  <a:cubicBezTo>
                    <a:pt x="5693" y="3588"/>
                    <a:pt x="5675" y="3571"/>
                    <a:pt x="5657" y="3526"/>
                  </a:cubicBezTo>
                  <a:cubicBezTo>
                    <a:pt x="5392" y="2881"/>
                    <a:pt x="5081" y="2685"/>
                    <a:pt x="4390" y="2685"/>
                  </a:cubicBezTo>
                  <a:cubicBezTo>
                    <a:pt x="4374" y="2686"/>
                    <a:pt x="4358" y="2686"/>
                    <a:pt x="4342" y="2686"/>
                  </a:cubicBezTo>
                  <a:cubicBezTo>
                    <a:pt x="4134" y="2686"/>
                    <a:pt x="4041" y="2610"/>
                    <a:pt x="3998" y="2374"/>
                  </a:cubicBezTo>
                  <a:cubicBezTo>
                    <a:pt x="3964" y="2097"/>
                    <a:pt x="3929" y="1809"/>
                    <a:pt x="3906" y="1521"/>
                  </a:cubicBezTo>
                  <a:cubicBezTo>
                    <a:pt x="3906" y="1418"/>
                    <a:pt x="3872" y="1383"/>
                    <a:pt x="3768" y="1371"/>
                  </a:cubicBezTo>
                  <a:cubicBezTo>
                    <a:pt x="3584" y="1360"/>
                    <a:pt x="3388" y="1337"/>
                    <a:pt x="3203" y="1302"/>
                  </a:cubicBezTo>
                  <a:cubicBezTo>
                    <a:pt x="2143" y="1106"/>
                    <a:pt x="1199" y="634"/>
                    <a:pt x="265" y="116"/>
                  </a:cubicBezTo>
                  <a:cubicBezTo>
                    <a:pt x="185" y="58"/>
                    <a:pt x="93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3794125" y="1846500"/>
              <a:ext cx="147500" cy="125325"/>
            </a:xfrm>
            <a:custGeom>
              <a:avLst/>
              <a:gdLst/>
              <a:ahLst/>
              <a:cxnLst/>
              <a:rect l="l" t="t" r="r" b="b"/>
              <a:pathLst>
                <a:path w="5900" h="5013" extrusionOk="0">
                  <a:moveTo>
                    <a:pt x="3734" y="0"/>
                  </a:moveTo>
                  <a:cubicBezTo>
                    <a:pt x="3595" y="12"/>
                    <a:pt x="3469" y="104"/>
                    <a:pt x="3423" y="242"/>
                  </a:cubicBezTo>
                  <a:cubicBezTo>
                    <a:pt x="3354" y="369"/>
                    <a:pt x="3330" y="519"/>
                    <a:pt x="3354" y="668"/>
                  </a:cubicBezTo>
                  <a:cubicBezTo>
                    <a:pt x="3377" y="1072"/>
                    <a:pt x="3365" y="1095"/>
                    <a:pt x="2985" y="1187"/>
                  </a:cubicBezTo>
                  <a:cubicBezTo>
                    <a:pt x="2754" y="1233"/>
                    <a:pt x="2582" y="1417"/>
                    <a:pt x="2524" y="1648"/>
                  </a:cubicBezTo>
                  <a:cubicBezTo>
                    <a:pt x="2489" y="1774"/>
                    <a:pt x="2466" y="1913"/>
                    <a:pt x="2432" y="2051"/>
                  </a:cubicBezTo>
                  <a:cubicBezTo>
                    <a:pt x="2386" y="2224"/>
                    <a:pt x="2247" y="2350"/>
                    <a:pt x="2075" y="2397"/>
                  </a:cubicBezTo>
                  <a:cubicBezTo>
                    <a:pt x="2027" y="2410"/>
                    <a:pt x="1981" y="2416"/>
                    <a:pt x="1935" y="2416"/>
                  </a:cubicBezTo>
                  <a:cubicBezTo>
                    <a:pt x="1704" y="2416"/>
                    <a:pt x="1505" y="2250"/>
                    <a:pt x="1418" y="1970"/>
                  </a:cubicBezTo>
                  <a:cubicBezTo>
                    <a:pt x="1406" y="1901"/>
                    <a:pt x="1383" y="1844"/>
                    <a:pt x="1314" y="1820"/>
                  </a:cubicBezTo>
                  <a:cubicBezTo>
                    <a:pt x="1257" y="1820"/>
                    <a:pt x="1199" y="1844"/>
                    <a:pt x="1176" y="1890"/>
                  </a:cubicBezTo>
                  <a:cubicBezTo>
                    <a:pt x="681" y="2500"/>
                    <a:pt x="220" y="3111"/>
                    <a:pt x="116" y="3906"/>
                  </a:cubicBezTo>
                  <a:cubicBezTo>
                    <a:pt x="105" y="4056"/>
                    <a:pt x="1" y="4217"/>
                    <a:pt x="58" y="4344"/>
                  </a:cubicBezTo>
                  <a:cubicBezTo>
                    <a:pt x="116" y="4470"/>
                    <a:pt x="323" y="4482"/>
                    <a:pt x="462" y="4551"/>
                  </a:cubicBezTo>
                  <a:cubicBezTo>
                    <a:pt x="980" y="4758"/>
                    <a:pt x="1510" y="4908"/>
                    <a:pt x="2052" y="5000"/>
                  </a:cubicBezTo>
                  <a:cubicBezTo>
                    <a:pt x="2083" y="5008"/>
                    <a:pt x="2111" y="5013"/>
                    <a:pt x="2136" y="5013"/>
                  </a:cubicBezTo>
                  <a:cubicBezTo>
                    <a:pt x="2218" y="5013"/>
                    <a:pt x="2259" y="4964"/>
                    <a:pt x="2259" y="4839"/>
                  </a:cubicBezTo>
                  <a:cubicBezTo>
                    <a:pt x="2271" y="4574"/>
                    <a:pt x="2247" y="4309"/>
                    <a:pt x="2167" y="4056"/>
                  </a:cubicBezTo>
                  <a:cubicBezTo>
                    <a:pt x="2109" y="3871"/>
                    <a:pt x="2178" y="3837"/>
                    <a:pt x="2340" y="3802"/>
                  </a:cubicBezTo>
                  <a:cubicBezTo>
                    <a:pt x="2835" y="3698"/>
                    <a:pt x="3330" y="3572"/>
                    <a:pt x="3826" y="3457"/>
                  </a:cubicBezTo>
                  <a:cubicBezTo>
                    <a:pt x="4172" y="3364"/>
                    <a:pt x="4275" y="3238"/>
                    <a:pt x="4287" y="2880"/>
                  </a:cubicBezTo>
                  <a:cubicBezTo>
                    <a:pt x="4298" y="2639"/>
                    <a:pt x="4321" y="2397"/>
                    <a:pt x="4333" y="2143"/>
                  </a:cubicBezTo>
                  <a:cubicBezTo>
                    <a:pt x="4333" y="2074"/>
                    <a:pt x="4344" y="2039"/>
                    <a:pt x="4437" y="2039"/>
                  </a:cubicBezTo>
                  <a:cubicBezTo>
                    <a:pt x="5116" y="2039"/>
                    <a:pt x="5577" y="1728"/>
                    <a:pt x="5808" y="1095"/>
                  </a:cubicBezTo>
                  <a:cubicBezTo>
                    <a:pt x="5900" y="853"/>
                    <a:pt x="5831" y="576"/>
                    <a:pt x="5646" y="392"/>
                  </a:cubicBezTo>
                  <a:cubicBezTo>
                    <a:pt x="5526" y="255"/>
                    <a:pt x="5361" y="181"/>
                    <a:pt x="5185" y="181"/>
                  </a:cubicBezTo>
                  <a:cubicBezTo>
                    <a:pt x="5125" y="181"/>
                    <a:pt x="5063" y="190"/>
                    <a:pt x="5001" y="208"/>
                  </a:cubicBezTo>
                  <a:cubicBezTo>
                    <a:pt x="4863" y="254"/>
                    <a:pt x="4725" y="311"/>
                    <a:pt x="4586" y="380"/>
                  </a:cubicBezTo>
                  <a:cubicBezTo>
                    <a:pt x="4458" y="440"/>
                    <a:pt x="4377" y="474"/>
                    <a:pt x="4315" y="474"/>
                  </a:cubicBezTo>
                  <a:cubicBezTo>
                    <a:pt x="4220" y="474"/>
                    <a:pt x="4168" y="395"/>
                    <a:pt x="4056" y="208"/>
                  </a:cubicBezTo>
                  <a:cubicBezTo>
                    <a:pt x="3999" y="81"/>
                    <a:pt x="3872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863825" y="1736000"/>
              <a:ext cx="146650" cy="97800"/>
            </a:xfrm>
            <a:custGeom>
              <a:avLst/>
              <a:gdLst/>
              <a:ahLst/>
              <a:cxnLst/>
              <a:rect l="l" t="t" r="r" b="b"/>
              <a:pathLst>
                <a:path w="5866" h="3912" extrusionOk="0">
                  <a:moveTo>
                    <a:pt x="2356" y="0"/>
                  </a:moveTo>
                  <a:cubicBezTo>
                    <a:pt x="2329" y="0"/>
                    <a:pt x="2300" y="7"/>
                    <a:pt x="2271" y="19"/>
                  </a:cubicBezTo>
                  <a:cubicBezTo>
                    <a:pt x="1706" y="226"/>
                    <a:pt x="1130" y="422"/>
                    <a:pt x="554" y="630"/>
                  </a:cubicBezTo>
                  <a:cubicBezTo>
                    <a:pt x="519" y="641"/>
                    <a:pt x="462" y="641"/>
                    <a:pt x="462" y="710"/>
                  </a:cubicBezTo>
                  <a:cubicBezTo>
                    <a:pt x="427" y="1044"/>
                    <a:pt x="243" y="1332"/>
                    <a:pt x="151" y="1655"/>
                  </a:cubicBezTo>
                  <a:cubicBezTo>
                    <a:pt x="1" y="2058"/>
                    <a:pt x="174" y="2508"/>
                    <a:pt x="554" y="2726"/>
                  </a:cubicBezTo>
                  <a:cubicBezTo>
                    <a:pt x="612" y="2773"/>
                    <a:pt x="681" y="2819"/>
                    <a:pt x="750" y="2853"/>
                  </a:cubicBezTo>
                  <a:cubicBezTo>
                    <a:pt x="992" y="2968"/>
                    <a:pt x="1165" y="3176"/>
                    <a:pt x="1245" y="3429"/>
                  </a:cubicBezTo>
                  <a:cubicBezTo>
                    <a:pt x="1342" y="3692"/>
                    <a:pt x="1476" y="3822"/>
                    <a:pt x="1647" y="3822"/>
                  </a:cubicBezTo>
                  <a:cubicBezTo>
                    <a:pt x="1761" y="3822"/>
                    <a:pt x="1893" y="3764"/>
                    <a:pt x="2040" y="3648"/>
                  </a:cubicBezTo>
                  <a:cubicBezTo>
                    <a:pt x="2156" y="3545"/>
                    <a:pt x="2302" y="3492"/>
                    <a:pt x="2445" y="3492"/>
                  </a:cubicBezTo>
                  <a:cubicBezTo>
                    <a:pt x="2558" y="3492"/>
                    <a:pt x="2670" y="3525"/>
                    <a:pt x="2766" y="3591"/>
                  </a:cubicBezTo>
                  <a:cubicBezTo>
                    <a:pt x="2835" y="3637"/>
                    <a:pt x="2904" y="3660"/>
                    <a:pt x="2962" y="3706"/>
                  </a:cubicBezTo>
                  <a:cubicBezTo>
                    <a:pt x="3155" y="3844"/>
                    <a:pt x="3381" y="3912"/>
                    <a:pt x="3611" y="3912"/>
                  </a:cubicBezTo>
                  <a:cubicBezTo>
                    <a:pt x="3765" y="3912"/>
                    <a:pt x="3920" y="3881"/>
                    <a:pt x="4068" y="3821"/>
                  </a:cubicBezTo>
                  <a:cubicBezTo>
                    <a:pt x="4345" y="3706"/>
                    <a:pt x="4621" y="3591"/>
                    <a:pt x="4898" y="3487"/>
                  </a:cubicBezTo>
                  <a:cubicBezTo>
                    <a:pt x="5021" y="3440"/>
                    <a:pt x="5145" y="3405"/>
                    <a:pt x="5267" y="3405"/>
                  </a:cubicBezTo>
                  <a:cubicBezTo>
                    <a:pt x="5384" y="3405"/>
                    <a:pt x="5499" y="3437"/>
                    <a:pt x="5612" y="3521"/>
                  </a:cubicBezTo>
                  <a:cubicBezTo>
                    <a:pt x="5635" y="3545"/>
                    <a:pt x="5664" y="3556"/>
                    <a:pt x="5693" y="3556"/>
                  </a:cubicBezTo>
                  <a:cubicBezTo>
                    <a:pt x="5721" y="3556"/>
                    <a:pt x="5750" y="3545"/>
                    <a:pt x="5773" y="3521"/>
                  </a:cubicBezTo>
                  <a:cubicBezTo>
                    <a:pt x="5819" y="3487"/>
                    <a:pt x="5831" y="3418"/>
                    <a:pt x="5808" y="3372"/>
                  </a:cubicBezTo>
                  <a:cubicBezTo>
                    <a:pt x="5785" y="3268"/>
                    <a:pt x="5750" y="3176"/>
                    <a:pt x="5704" y="3084"/>
                  </a:cubicBezTo>
                  <a:cubicBezTo>
                    <a:pt x="5658" y="2991"/>
                    <a:pt x="5669" y="2888"/>
                    <a:pt x="5739" y="2819"/>
                  </a:cubicBezTo>
                  <a:cubicBezTo>
                    <a:pt x="5842" y="2715"/>
                    <a:pt x="5865" y="2554"/>
                    <a:pt x="5785" y="2450"/>
                  </a:cubicBezTo>
                  <a:cubicBezTo>
                    <a:pt x="5750" y="2381"/>
                    <a:pt x="5727" y="2335"/>
                    <a:pt x="5658" y="2323"/>
                  </a:cubicBezTo>
                  <a:cubicBezTo>
                    <a:pt x="5589" y="2323"/>
                    <a:pt x="5554" y="2369"/>
                    <a:pt x="5520" y="2415"/>
                  </a:cubicBezTo>
                  <a:cubicBezTo>
                    <a:pt x="5451" y="2554"/>
                    <a:pt x="5324" y="2646"/>
                    <a:pt x="5174" y="2669"/>
                  </a:cubicBezTo>
                  <a:cubicBezTo>
                    <a:pt x="5113" y="2681"/>
                    <a:pt x="5053" y="2687"/>
                    <a:pt x="4993" y="2687"/>
                  </a:cubicBezTo>
                  <a:cubicBezTo>
                    <a:pt x="4825" y="2687"/>
                    <a:pt x="4662" y="2642"/>
                    <a:pt x="4517" y="2565"/>
                  </a:cubicBezTo>
                  <a:cubicBezTo>
                    <a:pt x="4333" y="2461"/>
                    <a:pt x="4149" y="2335"/>
                    <a:pt x="3953" y="2231"/>
                  </a:cubicBezTo>
                  <a:cubicBezTo>
                    <a:pt x="3705" y="2084"/>
                    <a:pt x="3457" y="1990"/>
                    <a:pt x="3211" y="1990"/>
                  </a:cubicBezTo>
                  <a:cubicBezTo>
                    <a:pt x="2976" y="1990"/>
                    <a:pt x="2743" y="2075"/>
                    <a:pt x="2513" y="2277"/>
                  </a:cubicBezTo>
                  <a:cubicBezTo>
                    <a:pt x="2225" y="1747"/>
                    <a:pt x="2444" y="1090"/>
                    <a:pt x="2997" y="849"/>
                  </a:cubicBezTo>
                  <a:cubicBezTo>
                    <a:pt x="3215" y="768"/>
                    <a:pt x="3238" y="710"/>
                    <a:pt x="3043" y="549"/>
                  </a:cubicBezTo>
                  <a:cubicBezTo>
                    <a:pt x="2858" y="388"/>
                    <a:pt x="2662" y="226"/>
                    <a:pt x="2490" y="65"/>
                  </a:cubicBezTo>
                  <a:cubicBezTo>
                    <a:pt x="2453" y="21"/>
                    <a:pt x="2406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3096225" y="1704200"/>
              <a:ext cx="63100" cy="195550"/>
            </a:xfrm>
            <a:custGeom>
              <a:avLst/>
              <a:gdLst/>
              <a:ahLst/>
              <a:cxnLst/>
              <a:rect l="l" t="t" r="r" b="b"/>
              <a:pathLst>
                <a:path w="2524" h="7822" extrusionOk="0">
                  <a:moveTo>
                    <a:pt x="509" y="1"/>
                  </a:moveTo>
                  <a:cubicBezTo>
                    <a:pt x="484" y="1"/>
                    <a:pt x="473" y="19"/>
                    <a:pt x="473" y="58"/>
                  </a:cubicBezTo>
                  <a:cubicBezTo>
                    <a:pt x="438" y="289"/>
                    <a:pt x="346" y="519"/>
                    <a:pt x="197" y="703"/>
                  </a:cubicBezTo>
                  <a:cubicBezTo>
                    <a:pt x="35" y="957"/>
                    <a:pt x="1" y="1291"/>
                    <a:pt x="139" y="1567"/>
                  </a:cubicBezTo>
                  <a:cubicBezTo>
                    <a:pt x="243" y="1798"/>
                    <a:pt x="358" y="2017"/>
                    <a:pt x="508" y="2224"/>
                  </a:cubicBezTo>
                  <a:cubicBezTo>
                    <a:pt x="750" y="2593"/>
                    <a:pt x="807" y="2973"/>
                    <a:pt x="554" y="3376"/>
                  </a:cubicBezTo>
                  <a:cubicBezTo>
                    <a:pt x="392" y="3641"/>
                    <a:pt x="358" y="3964"/>
                    <a:pt x="462" y="4263"/>
                  </a:cubicBezTo>
                  <a:cubicBezTo>
                    <a:pt x="531" y="4505"/>
                    <a:pt x="623" y="4759"/>
                    <a:pt x="703" y="5012"/>
                  </a:cubicBezTo>
                  <a:cubicBezTo>
                    <a:pt x="807" y="5266"/>
                    <a:pt x="807" y="5542"/>
                    <a:pt x="715" y="5796"/>
                  </a:cubicBezTo>
                  <a:cubicBezTo>
                    <a:pt x="565" y="6130"/>
                    <a:pt x="634" y="6522"/>
                    <a:pt x="876" y="6798"/>
                  </a:cubicBezTo>
                  <a:cubicBezTo>
                    <a:pt x="1003" y="6948"/>
                    <a:pt x="1118" y="7098"/>
                    <a:pt x="1222" y="7248"/>
                  </a:cubicBezTo>
                  <a:cubicBezTo>
                    <a:pt x="1314" y="7351"/>
                    <a:pt x="1337" y="7489"/>
                    <a:pt x="1291" y="7616"/>
                  </a:cubicBezTo>
                  <a:cubicBezTo>
                    <a:pt x="1256" y="7697"/>
                    <a:pt x="1245" y="7777"/>
                    <a:pt x="1349" y="7812"/>
                  </a:cubicBezTo>
                  <a:cubicBezTo>
                    <a:pt x="1367" y="7818"/>
                    <a:pt x="1384" y="7821"/>
                    <a:pt x="1400" y="7821"/>
                  </a:cubicBezTo>
                  <a:cubicBezTo>
                    <a:pt x="1472" y="7821"/>
                    <a:pt x="1514" y="7761"/>
                    <a:pt x="1533" y="7685"/>
                  </a:cubicBezTo>
                  <a:cubicBezTo>
                    <a:pt x="1740" y="7052"/>
                    <a:pt x="2040" y="6441"/>
                    <a:pt x="2432" y="5900"/>
                  </a:cubicBezTo>
                  <a:cubicBezTo>
                    <a:pt x="2524" y="5784"/>
                    <a:pt x="2501" y="5704"/>
                    <a:pt x="2363" y="5646"/>
                  </a:cubicBezTo>
                  <a:cubicBezTo>
                    <a:pt x="1406" y="5243"/>
                    <a:pt x="1072" y="4298"/>
                    <a:pt x="1568" y="3399"/>
                  </a:cubicBezTo>
                  <a:cubicBezTo>
                    <a:pt x="1844" y="2915"/>
                    <a:pt x="1925" y="2362"/>
                    <a:pt x="1786" y="1821"/>
                  </a:cubicBezTo>
                  <a:cubicBezTo>
                    <a:pt x="1706" y="1498"/>
                    <a:pt x="1660" y="1176"/>
                    <a:pt x="1660" y="842"/>
                  </a:cubicBezTo>
                  <a:cubicBezTo>
                    <a:pt x="1637" y="784"/>
                    <a:pt x="1717" y="692"/>
                    <a:pt x="1637" y="646"/>
                  </a:cubicBezTo>
                  <a:cubicBezTo>
                    <a:pt x="1291" y="392"/>
                    <a:pt x="934" y="185"/>
                    <a:pt x="554" y="12"/>
                  </a:cubicBezTo>
                  <a:cubicBezTo>
                    <a:pt x="535" y="5"/>
                    <a:pt x="521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3663950" y="1884300"/>
              <a:ext cx="119275" cy="47375"/>
            </a:xfrm>
            <a:custGeom>
              <a:avLst/>
              <a:gdLst/>
              <a:ahLst/>
              <a:cxnLst/>
              <a:rect l="l" t="t" r="r" b="b"/>
              <a:pathLst>
                <a:path w="4771" h="1895" extrusionOk="0">
                  <a:moveTo>
                    <a:pt x="4425" y="1"/>
                  </a:moveTo>
                  <a:cubicBezTo>
                    <a:pt x="4394" y="1"/>
                    <a:pt x="4359" y="3"/>
                    <a:pt x="4321" y="9"/>
                  </a:cubicBezTo>
                  <a:cubicBezTo>
                    <a:pt x="4113" y="44"/>
                    <a:pt x="3929" y="136"/>
                    <a:pt x="3779" y="262"/>
                  </a:cubicBezTo>
                  <a:cubicBezTo>
                    <a:pt x="3641" y="378"/>
                    <a:pt x="3480" y="481"/>
                    <a:pt x="3307" y="550"/>
                  </a:cubicBezTo>
                  <a:cubicBezTo>
                    <a:pt x="3234" y="575"/>
                    <a:pt x="3173" y="588"/>
                    <a:pt x="3122" y="588"/>
                  </a:cubicBezTo>
                  <a:cubicBezTo>
                    <a:pt x="3002" y="588"/>
                    <a:pt x="2930" y="519"/>
                    <a:pt x="2857" y="366"/>
                  </a:cubicBezTo>
                  <a:cubicBezTo>
                    <a:pt x="2750" y="136"/>
                    <a:pt x="2597" y="18"/>
                    <a:pt x="2413" y="18"/>
                  </a:cubicBezTo>
                  <a:cubicBezTo>
                    <a:pt x="2303" y="18"/>
                    <a:pt x="2181" y="61"/>
                    <a:pt x="2051" y="147"/>
                  </a:cubicBezTo>
                  <a:cubicBezTo>
                    <a:pt x="1924" y="251"/>
                    <a:pt x="1809" y="366"/>
                    <a:pt x="1717" y="504"/>
                  </a:cubicBezTo>
                  <a:cubicBezTo>
                    <a:pt x="1606" y="671"/>
                    <a:pt x="1428" y="763"/>
                    <a:pt x="1243" y="763"/>
                  </a:cubicBezTo>
                  <a:cubicBezTo>
                    <a:pt x="1197" y="763"/>
                    <a:pt x="1152" y="758"/>
                    <a:pt x="1106" y="746"/>
                  </a:cubicBezTo>
                  <a:cubicBezTo>
                    <a:pt x="1028" y="729"/>
                    <a:pt x="953" y="720"/>
                    <a:pt x="881" y="720"/>
                  </a:cubicBezTo>
                  <a:cubicBezTo>
                    <a:pt x="532" y="720"/>
                    <a:pt x="258" y="917"/>
                    <a:pt x="0" y="1184"/>
                  </a:cubicBezTo>
                  <a:cubicBezTo>
                    <a:pt x="23" y="1196"/>
                    <a:pt x="35" y="1196"/>
                    <a:pt x="23" y="1196"/>
                  </a:cubicBezTo>
                  <a:lnTo>
                    <a:pt x="173" y="1196"/>
                  </a:lnTo>
                  <a:cubicBezTo>
                    <a:pt x="300" y="1187"/>
                    <a:pt x="426" y="1183"/>
                    <a:pt x="553" y="1183"/>
                  </a:cubicBezTo>
                  <a:cubicBezTo>
                    <a:pt x="1280" y="1183"/>
                    <a:pt x="2008" y="1322"/>
                    <a:pt x="2685" y="1587"/>
                  </a:cubicBezTo>
                  <a:cubicBezTo>
                    <a:pt x="3019" y="1714"/>
                    <a:pt x="3364" y="1806"/>
                    <a:pt x="3710" y="1875"/>
                  </a:cubicBezTo>
                  <a:cubicBezTo>
                    <a:pt x="3770" y="1889"/>
                    <a:pt x="3830" y="1895"/>
                    <a:pt x="3889" y="1895"/>
                  </a:cubicBezTo>
                  <a:cubicBezTo>
                    <a:pt x="4296" y="1895"/>
                    <a:pt x="4664" y="1595"/>
                    <a:pt x="4724" y="1173"/>
                  </a:cubicBezTo>
                  <a:cubicBezTo>
                    <a:pt x="4770" y="873"/>
                    <a:pt x="4759" y="573"/>
                    <a:pt x="4701" y="285"/>
                  </a:cubicBezTo>
                  <a:cubicBezTo>
                    <a:pt x="4662" y="82"/>
                    <a:pt x="4591" y="1"/>
                    <a:pt x="4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3635150" y="1716825"/>
              <a:ext cx="38325" cy="21775"/>
            </a:xfrm>
            <a:custGeom>
              <a:avLst/>
              <a:gdLst/>
              <a:ahLst/>
              <a:cxnLst/>
              <a:rect l="l" t="t" r="r" b="b"/>
              <a:pathLst>
                <a:path w="1533" h="871" extrusionOk="0">
                  <a:moveTo>
                    <a:pt x="161" y="0"/>
                  </a:moveTo>
                  <a:cubicBezTo>
                    <a:pt x="57" y="0"/>
                    <a:pt x="12" y="93"/>
                    <a:pt x="12" y="291"/>
                  </a:cubicBezTo>
                  <a:cubicBezTo>
                    <a:pt x="0" y="429"/>
                    <a:pt x="69" y="567"/>
                    <a:pt x="196" y="648"/>
                  </a:cubicBezTo>
                  <a:cubicBezTo>
                    <a:pt x="412" y="794"/>
                    <a:pt x="667" y="870"/>
                    <a:pt x="924" y="870"/>
                  </a:cubicBezTo>
                  <a:cubicBezTo>
                    <a:pt x="1132" y="870"/>
                    <a:pt x="1341" y="820"/>
                    <a:pt x="1532" y="717"/>
                  </a:cubicBezTo>
                  <a:lnTo>
                    <a:pt x="945" y="383"/>
                  </a:lnTo>
                  <a:cubicBezTo>
                    <a:pt x="760" y="279"/>
                    <a:pt x="565" y="187"/>
                    <a:pt x="369" y="72"/>
                  </a:cubicBezTo>
                  <a:cubicBezTo>
                    <a:pt x="283" y="25"/>
                    <a:pt x="21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4107525" y="1875875"/>
              <a:ext cx="31975" cy="38900"/>
            </a:xfrm>
            <a:custGeom>
              <a:avLst/>
              <a:gdLst/>
              <a:ahLst/>
              <a:cxnLst/>
              <a:rect l="l" t="t" r="r" b="b"/>
              <a:pathLst>
                <a:path w="1279" h="155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979" y="92"/>
                    <a:pt x="726" y="300"/>
                    <a:pt x="565" y="565"/>
                  </a:cubicBezTo>
                  <a:cubicBezTo>
                    <a:pt x="346" y="876"/>
                    <a:pt x="184" y="1210"/>
                    <a:pt x="0" y="1533"/>
                  </a:cubicBezTo>
                  <a:cubicBezTo>
                    <a:pt x="12" y="1533"/>
                    <a:pt x="12" y="1544"/>
                    <a:pt x="23" y="1556"/>
                  </a:cubicBezTo>
                  <a:cubicBezTo>
                    <a:pt x="530" y="1118"/>
                    <a:pt x="956" y="588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4087725" y="1925050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55" y="1"/>
                  </a:moveTo>
                  <a:cubicBezTo>
                    <a:pt x="70" y="1"/>
                    <a:pt x="1" y="36"/>
                    <a:pt x="9" y="188"/>
                  </a:cubicBezTo>
                  <a:lnTo>
                    <a:pt x="274" y="15"/>
                  </a:lnTo>
                  <a:cubicBezTo>
                    <a:pt x="234" y="8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4107225" y="19141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1"/>
                  </a:moveTo>
                  <a:lnTo>
                    <a:pt x="1" y="24"/>
                  </a:lnTo>
                  <a:lnTo>
                    <a:pt x="35" y="24"/>
                  </a:lnTo>
                  <a:cubicBezTo>
                    <a:pt x="35" y="12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3823800" y="181987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78" y="0"/>
                  </a:moveTo>
                  <a:cubicBezTo>
                    <a:pt x="52" y="0"/>
                    <a:pt x="24" y="21"/>
                    <a:pt x="1" y="51"/>
                  </a:cubicBezTo>
                  <a:lnTo>
                    <a:pt x="35" y="97"/>
                  </a:lnTo>
                  <a:cubicBezTo>
                    <a:pt x="70" y="86"/>
                    <a:pt x="139" y="63"/>
                    <a:pt x="116" y="17"/>
                  </a:cubicBezTo>
                  <a:cubicBezTo>
                    <a:pt x="104" y="5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16"/>
          <p:cNvGrpSpPr/>
          <p:nvPr/>
        </p:nvGrpSpPr>
        <p:grpSpPr>
          <a:xfrm>
            <a:off x="8407560" y="1846143"/>
            <a:ext cx="755558" cy="2414754"/>
            <a:chOff x="4611475" y="2571750"/>
            <a:chExt cx="842975" cy="2158150"/>
          </a:xfrm>
        </p:grpSpPr>
        <p:sp>
          <p:nvSpPr>
            <p:cNvPr id="546" name="Google Shape;546;p16"/>
            <p:cNvSpPr/>
            <p:nvPr/>
          </p:nvSpPr>
          <p:spPr>
            <a:xfrm>
              <a:off x="4614490" y="3017267"/>
              <a:ext cx="839953" cy="839333"/>
            </a:xfrm>
            <a:custGeom>
              <a:avLst/>
              <a:gdLst/>
              <a:ahLst/>
              <a:cxnLst/>
              <a:rect l="l" t="t" r="r" b="b"/>
              <a:pathLst>
                <a:path w="9472" h="9465" extrusionOk="0">
                  <a:moveTo>
                    <a:pt x="4396" y="5195"/>
                  </a:moveTo>
                  <a:cubicBezTo>
                    <a:pt x="4687" y="5195"/>
                    <a:pt x="4971" y="5317"/>
                    <a:pt x="5174" y="5520"/>
                  </a:cubicBezTo>
                  <a:cubicBezTo>
                    <a:pt x="5750" y="6096"/>
                    <a:pt x="5784" y="7017"/>
                    <a:pt x="5254" y="7628"/>
                  </a:cubicBezTo>
                  <a:cubicBezTo>
                    <a:pt x="5035" y="7892"/>
                    <a:pt x="4715" y="8041"/>
                    <a:pt x="4381" y="8041"/>
                  </a:cubicBezTo>
                  <a:cubicBezTo>
                    <a:pt x="4277" y="8041"/>
                    <a:pt x="4172" y="8027"/>
                    <a:pt x="4068" y="7997"/>
                  </a:cubicBezTo>
                  <a:cubicBezTo>
                    <a:pt x="3572" y="7870"/>
                    <a:pt x="3284" y="7513"/>
                    <a:pt x="3135" y="7029"/>
                  </a:cubicBezTo>
                  <a:cubicBezTo>
                    <a:pt x="3100" y="6902"/>
                    <a:pt x="3088" y="6764"/>
                    <a:pt x="3088" y="6626"/>
                  </a:cubicBezTo>
                  <a:cubicBezTo>
                    <a:pt x="3088" y="5877"/>
                    <a:pt x="3538" y="5312"/>
                    <a:pt x="4229" y="5209"/>
                  </a:cubicBezTo>
                  <a:cubicBezTo>
                    <a:pt x="4285" y="5199"/>
                    <a:pt x="4341" y="5195"/>
                    <a:pt x="4396" y="5195"/>
                  </a:cubicBezTo>
                  <a:close/>
                  <a:moveTo>
                    <a:pt x="8331" y="1"/>
                  </a:moveTo>
                  <a:lnTo>
                    <a:pt x="8331" y="1"/>
                  </a:lnTo>
                  <a:cubicBezTo>
                    <a:pt x="8410" y="795"/>
                    <a:pt x="8020" y="1511"/>
                    <a:pt x="7283" y="1511"/>
                  </a:cubicBezTo>
                  <a:cubicBezTo>
                    <a:pt x="7271" y="1511"/>
                    <a:pt x="7259" y="1511"/>
                    <a:pt x="7248" y="1510"/>
                  </a:cubicBezTo>
                  <a:cubicBezTo>
                    <a:pt x="7248" y="1522"/>
                    <a:pt x="7248" y="1545"/>
                    <a:pt x="7248" y="1545"/>
                  </a:cubicBezTo>
                  <a:cubicBezTo>
                    <a:pt x="7259" y="1591"/>
                    <a:pt x="7271" y="1625"/>
                    <a:pt x="7282" y="1671"/>
                  </a:cubicBezTo>
                  <a:cubicBezTo>
                    <a:pt x="7467" y="2397"/>
                    <a:pt x="7363" y="3169"/>
                    <a:pt x="6994" y="3814"/>
                  </a:cubicBezTo>
                  <a:cubicBezTo>
                    <a:pt x="6714" y="4308"/>
                    <a:pt x="6211" y="4702"/>
                    <a:pt x="5632" y="4702"/>
                  </a:cubicBezTo>
                  <a:cubicBezTo>
                    <a:pt x="5400" y="4702"/>
                    <a:pt x="5156" y="4639"/>
                    <a:pt x="4909" y="4494"/>
                  </a:cubicBezTo>
                  <a:cubicBezTo>
                    <a:pt x="4889" y="4481"/>
                    <a:pt x="4864" y="4475"/>
                    <a:pt x="4839" y="4475"/>
                  </a:cubicBezTo>
                  <a:cubicBezTo>
                    <a:pt x="4820" y="4475"/>
                    <a:pt x="4801" y="4478"/>
                    <a:pt x="4782" y="4483"/>
                  </a:cubicBezTo>
                  <a:cubicBezTo>
                    <a:pt x="4068" y="4598"/>
                    <a:pt x="3342" y="4667"/>
                    <a:pt x="2616" y="4679"/>
                  </a:cubicBezTo>
                  <a:cubicBezTo>
                    <a:pt x="2478" y="4679"/>
                    <a:pt x="2328" y="4690"/>
                    <a:pt x="2190" y="4713"/>
                  </a:cubicBezTo>
                  <a:cubicBezTo>
                    <a:pt x="2178" y="4759"/>
                    <a:pt x="2224" y="4782"/>
                    <a:pt x="2247" y="4805"/>
                  </a:cubicBezTo>
                  <a:cubicBezTo>
                    <a:pt x="3457" y="5934"/>
                    <a:pt x="2720" y="7962"/>
                    <a:pt x="1061" y="8066"/>
                  </a:cubicBezTo>
                  <a:cubicBezTo>
                    <a:pt x="692" y="8066"/>
                    <a:pt x="335" y="7985"/>
                    <a:pt x="1" y="7812"/>
                  </a:cubicBezTo>
                  <a:lnTo>
                    <a:pt x="1" y="7812"/>
                  </a:lnTo>
                  <a:cubicBezTo>
                    <a:pt x="12" y="8066"/>
                    <a:pt x="35" y="8331"/>
                    <a:pt x="70" y="8584"/>
                  </a:cubicBezTo>
                  <a:cubicBezTo>
                    <a:pt x="93" y="8573"/>
                    <a:pt x="127" y="8561"/>
                    <a:pt x="150" y="8550"/>
                  </a:cubicBezTo>
                  <a:cubicBezTo>
                    <a:pt x="640" y="8216"/>
                    <a:pt x="1156" y="8057"/>
                    <a:pt x="1690" y="8057"/>
                  </a:cubicBezTo>
                  <a:cubicBezTo>
                    <a:pt x="2023" y="8057"/>
                    <a:pt x="2363" y="8119"/>
                    <a:pt x="2708" y="8239"/>
                  </a:cubicBezTo>
                  <a:cubicBezTo>
                    <a:pt x="3273" y="8423"/>
                    <a:pt x="3722" y="8757"/>
                    <a:pt x="3872" y="9391"/>
                  </a:cubicBezTo>
                  <a:cubicBezTo>
                    <a:pt x="3883" y="9446"/>
                    <a:pt x="3902" y="9464"/>
                    <a:pt x="3925" y="9464"/>
                  </a:cubicBezTo>
                  <a:cubicBezTo>
                    <a:pt x="3950" y="9464"/>
                    <a:pt x="3980" y="9443"/>
                    <a:pt x="4010" y="9425"/>
                  </a:cubicBezTo>
                  <a:cubicBezTo>
                    <a:pt x="4406" y="9236"/>
                    <a:pt x="4831" y="9135"/>
                    <a:pt x="5260" y="9135"/>
                  </a:cubicBezTo>
                  <a:cubicBezTo>
                    <a:pt x="5431" y="9135"/>
                    <a:pt x="5602" y="9151"/>
                    <a:pt x="5773" y="9183"/>
                  </a:cubicBezTo>
                  <a:cubicBezTo>
                    <a:pt x="6061" y="9229"/>
                    <a:pt x="6349" y="9322"/>
                    <a:pt x="6614" y="9460"/>
                  </a:cubicBezTo>
                  <a:cubicBezTo>
                    <a:pt x="6602" y="9379"/>
                    <a:pt x="6545" y="9356"/>
                    <a:pt x="6510" y="9322"/>
                  </a:cubicBezTo>
                  <a:cubicBezTo>
                    <a:pt x="5900" y="8780"/>
                    <a:pt x="5704" y="7905"/>
                    <a:pt x="6026" y="7156"/>
                  </a:cubicBezTo>
                  <a:cubicBezTo>
                    <a:pt x="6061" y="7075"/>
                    <a:pt x="6049" y="6994"/>
                    <a:pt x="6015" y="6914"/>
                  </a:cubicBezTo>
                  <a:cubicBezTo>
                    <a:pt x="5519" y="5692"/>
                    <a:pt x="6407" y="4321"/>
                    <a:pt x="7708" y="4321"/>
                  </a:cubicBezTo>
                  <a:cubicBezTo>
                    <a:pt x="8515" y="4321"/>
                    <a:pt x="9091" y="4702"/>
                    <a:pt x="9460" y="5416"/>
                  </a:cubicBezTo>
                  <a:lnTo>
                    <a:pt x="9471" y="4321"/>
                  </a:lnTo>
                  <a:cubicBezTo>
                    <a:pt x="8930" y="4321"/>
                    <a:pt x="8411" y="4229"/>
                    <a:pt x="7904" y="4045"/>
                  </a:cubicBezTo>
                  <a:cubicBezTo>
                    <a:pt x="7766" y="3999"/>
                    <a:pt x="7651" y="3930"/>
                    <a:pt x="7536" y="3837"/>
                  </a:cubicBezTo>
                  <a:cubicBezTo>
                    <a:pt x="7317" y="3653"/>
                    <a:pt x="7317" y="3446"/>
                    <a:pt x="7524" y="3250"/>
                  </a:cubicBezTo>
                  <a:cubicBezTo>
                    <a:pt x="7766" y="3054"/>
                    <a:pt x="8054" y="2927"/>
                    <a:pt x="8354" y="2881"/>
                  </a:cubicBezTo>
                  <a:cubicBezTo>
                    <a:pt x="8722" y="2789"/>
                    <a:pt x="9091" y="2754"/>
                    <a:pt x="9460" y="2754"/>
                  </a:cubicBezTo>
                  <a:lnTo>
                    <a:pt x="9460" y="2374"/>
                  </a:lnTo>
                  <a:cubicBezTo>
                    <a:pt x="9045" y="1960"/>
                    <a:pt x="9045" y="1268"/>
                    <a:pt x="9460" y="773"/>
                  </a:cubicBezTo>
                  <a:lnTo>
                    <a:pt x="9460" y="370"/>
                  </a:lnTo>
                  <a:cubicBezTo>
                    <a:pt x="9361" y="396"/>
                    <a:pt x="9266" y="408"/>
                    <a:pt x="9174" y="408"/>
                  </a:cubicBezTo>
                  <a:cubicBezTo>
                    <a:pt x="8858" y="408"/>
                    <a:pt x="8581" y="260"/>
                    <a:pt x="8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4981263" y="4072709"/>
              <a:ext cx="473183" cy="524173"/>
            </a:xfrm>
            <a:custGeom>
              <a:avLst/>
              <a:gdLst/>
              <a:ahLst/>
              <a:cxnLst/>
              <a:rect l="l" t="t" r="r" b="b"/>
              <a:pathLst>
                <a:path w="5336" h="5911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4218" y="219"/>
                    <a:pt x="4206" y="427"/>
                    <a:pt x="4160" y="634"/>
                  </a:cubicBezTo>
                  <a:cubicBezTo>
                    <a:pt x="4056" y="1130"/>
                    <a:pt x="3688" y="1487"/>
                    <a:pt x="3284" y="1498"/>
                  </a:cubicBezTo>
                  <a:cubicBezTo>
                    <a:pt x="3135" y="1510"/>
                    <a:pt x="3112" y="1544"/>
                    <a:pt x="3146" y="1683"/>
                  </a:cubicBezTo>
                  <a:cubicBezTo>
                    <a:pt x="3342" y="2570"/>
                    <a:pt x="3215" y="3399"/>
                    <a:pt x="2639" y="4125"/>
                  </a:cubicBezTo>
                  <a:cubicBezTo>
                    <a:pt x="2353" y="4483"/>
                    <a:pt x="1984" y="4716"/>
                    <a:pt x="1558" y="4716"/>
                  </a:cubicBezTo>
                  <a:cubicBezTo>
                    <a:pt x="1435" y="4716"/>
                    <a:pt x="1307" y="4696"/>
                    <a:pt x="1176" y="4655"/>
                  </a:cubicBezTo>
                  <a:cubicBezTo>
                    <a:pt x="956" y="4574"/>
                    <a:pt x="726" y="4531"/>
                    <a:pt x="497" y="4531"/>
                  </a:cubicBezTo>
                  <a:cubicBezTo>
                    <a:pt x="366" y="4531"/>
                    <a:pt x="234" y="4545"/>
                    <a:pt x="105" y="4574"/>
                  </a:cubicBezTo>
                  <a:lnTo>
                    <a:pt x="1" y="4574"/>
                  </a:lnTo>
                  <a:cubicBezTo>
                    <a:pt x="24" y="4597"/>
                    <a:pt x="58" y="4632"/>
                    <a:pt x="82" y="4655"/>
                  </a:cubicBezTo>
                  <a:cubicBezTo>
                    <a:pt x="600" y="5127"/>
                    <a:pt x="1165" y="5542"/>
                    <a:pt x="1752" y="5911"/>
                  </a:cubicBezTo>
                  <a:cubicBezTo>
                    <a:pt x="1764" y="5876"/>
                    <a:pt x="1787" y="5842"/>
                    <a:pt x="1787" y="5807"/>
                  </a:cubicBezTo>
                  <a:cubicBezTo>
                    <a:pt x="1972" y="4928"/>
                    <a:pt x="2754" y="4330"/>
                    <a:pt x="3620" y="4330"/>
                  </a:cubicBezTo>
                  <a:cubicBezTo>
                    <a:pt x="3775" y="4330"/>
                    <a:pt x="3933" y="4350"/>
                    <a:pt x="4091" y="4390"/>
                  </a:cubicBezTo>
                  <a:cubicBezTo>
                    <a:pt x="4632" y="4540"/>
                    <a:pt x="5082" y="4909"/>
                    <a:pt x="5324" y="5427"/>
                  </a:cubicBezTo>
                  <a:lnTo>
                    <a:pt x="5335" y="4332"/>
                  </a:lnTo>
                  <a:cubicBezTo>
                    <a:pt x="4782" y="4332"/>
                    <a:pt x="4241" y="4240"/>
                    <a:pt x="3734" y="4044"/>
                  </a:cubicBezTo>
                  <a:cubicBezTo>
                    <a:pt x="3584" y="3987"/>
                    <a:pt x="3446" y="3906"/>
                    <a:pt x="3342" y="3791"/>
                  </a:cubicBezTo>
                  <a:cubicBezTo>
                    <a:pt x="3204" y="3653"/>
                    <a:pt x="3204" y="3434"/>
                    <a:pt x="3342" y="3307"/>
                  </a:cubicBezTo>
                  <a:cubicBezTo>
                    <a:pt x="3492" y="3146"/>
                    <a:pt x="3699" y="3042"/>
                    <a:pt x="3918" y="2984"/>
                  </a:cubicBezTo>
                  <a:cubicBezTo>
                    <a:pt x="4367" y="2835"/>
                    <a:pt x="4851" y="2766"/>
                    <a:pt x="5335" y="2766"/>
                  </a:cubicBezTo>
                  <a:lnTo>
                    <a:pt x="5335" y="2397"/>
                  </a:lnTo>
                  <a:cubicBezTo>
                    <a:pt x="4909" y="1948"/>
                    <a:pt x="4909" y="1245"/>
                    <a:pt x="5335" y="795"/>
                  </a:cubicBezTo>
                  <a:lnTo>
                    <a:pt x="5335" y="392"/>
                  </a:lnTo>
                  <a:cubicBezTo>
                    <a:pt x="5320" y="391"/>
                    <a:pt x="5304" y="390"/>
                    <a:pt x="5289" y="390"/>
                  </a:cubicBezTo>
                  <a:cubicBezTo>
                    <a:pt x="5186" y="390"/>
                    <a:pt x="5093" y="417"/>
                    <a:pt x="4989" y="417"/>
                  </a:cubicBezTo>
                  <a:cubicBezTo>
                    <a:pt x="4974" y="417"/>
                    <a:pt x="4959" y="416"/>
                    <a:pt x="4944" y="415"/>
                  </a:cubicBezTo>
                  <a:cubicBezTo>
                    <a:pt x="4655" y="369"/>
                    <a:pt x="4390" y="219"/>
                    <a:pt x="4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4663529" y="3955300"/>
              <a:ext cx="543682" cy="170616"/>
            </a:xfrm>
            <a:custGeom>
              <a:avLst/>
              <a:gdLst/>
              <a:ahLst/>
              <a:cxnLst/>
              <a:rect l="l" t="t" r="r" b="b"/>
              <a:pathLst>
                <a:path w="6131" h="1924" extrusionOk="0">
                  <a:moveTo>
                    <a:pt x="2823" y="1"/>
                  </a:moveTo>
                  <a:cubicBezTo>
                    <a:pt x="2799" y="1"/>
                    <a:pt x="2773" y="22"/>
                    <a:pt x="2743" y="46"/>
                  </a:cubicBezTo>
                  <a:cubicBezTo>
                    <a:pt x="2293" y="345"/>
                    <a:pt x="1775" y="506"/>
                    <a:pt x="1234" y="518"/>
                  </a:cubicBezTo>
                  <a:cubicBezTo>
                    <a:pt x="819" y="518"/>
                    <a:pt x="392" y="437"/>
                    <a:pt x="1" y="288"/>
                  </a:cubicBezTo>
                  <a:lnTo>
                    <a:pt x="1" y="288"/>
                  </a:lnTo>
                  <a:cubicBezTo>
                    <a:pt x="162" y="852"/>
                    <a:pt x="369" y="1394"/>
                    <a:pt x="623" y="1924"/>
                  </a:cubicBezTo>
                  <a:cubicBezTo>
                    <a:pt x="761" y="1854"/>
                    <a:pt x="888" y="1739"/>
                    <a:pt x="1026" y="1682"/>
                  </a:cubicBezTo>
                  <a:cubicBezTo>
                    <a:pt x="1502" y="1490"/>
                    <a:pt x="1972" y="1390"/>
                    <a:pt x="2437" y="1390"/>
                  </a:cubicBezTo>
                  <a:cubicBezTo>
                    <a:pt x="2952" y="1390"/>
                    <a:pt x="3461" y="1513"/>
                    <a:pt x="3964" y="1774"/>
                  </a:cubicBezTo>
                  <a:cubicBezTo>
                    <a:pt x="4001" y="1792"/>
                    <a:pt x="4028" y="1804"/>
                    <a:pt x="4054" y="1804"/>
                  </a:cubicBezTo>
                  <a:cubicBezTo>
                    <a:pt x="4077" y="1804"/>
                    <a:pt x="4099" y="1795"/>
                    <a:pt x="4125" y="1774"/>
                  </a:cubicBezTo>
                  <a:cubicBezTo>
                    <a:pt x="4421" y="1526"/>
                    <a:pt x="4732" y="1398"/>
                    <a:pt x="5058" y="1398"/>
                  </a:cubicBezTo>
                  <a:cubicBezTo>
                    <a:pt x="5279" y="1398"/>
                    <a:pt x="5506" y="1457"/>
                    <a:pt x="5738" y="1578"/>
                  </a:cubicBezTo>
                  <a:cubicBezTo>
                    <a:pt x="5764" y="1588"/>
                    <a:pt x="5788" y="1599"/>
                    <a:pt x="5806" y="1599"/>
                  </a:cubicBezTo>
                  <a:cubicBezTo>
                    <a:pt x="5828" y="1599"/>
                    <a:pt x="5842" y="1583"/>
                    <a:pt x="5842" y="1532"/>
                  </a:cubicBezTo>
                  <a:cubicBezTo>
                    <a:pt x="5854" y="1244"/>
                    <a:pt x="5957" y="956"/>
                    <a:pt x="6130" y="714"/>
                  </a:cubicBezTo>
                  <a:lnTo>
                    <a:pt x="6130" y="702"/>
                  </a:lnTo>
                  <a:cubicBezTo>
                    <a:pt x="6072" y="725"/>
                    <a:pt x="6026" y="748"/>
                    <a:pt x="5980" y="760"/>
                  </a:cubicBezTo>
                  <a:cubicBezTo>
                    <a:pt x="5607" y="930"/>
                    <a:pt x="5207" y="1014"/>
                    <a:pt x="4809" y="1014"/>
                  </a:cubicBezTo>
                  <a:cubicBezTo>
                    <a:pt x="4372" y="1014"/>
                    <a:pt x="3936" y="913"/>
                    <a:pt x="3538" y="714"/>
                  </a:cubicBezTo>
                  <a:cubicBezTo>
                    <a:pt x="3250" y="587"/>
                    <a:pt x="3008" y="357"/>
                    <a:pt x="2881" y="69"/>
                  </a:cubicBezTo>
                  <a:cubicBezTo>
                    <a:pt x="2864" y="19"/>
                    <a:pt x="284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4659450" y="3154185"/>
              <a:ext cx="325003" cy="188085"/>
            </a:xfrm>
            <a:custGeom>
              <a:avLst/>
              <a:gdLst/>
              <a:ahLst/>
              <a:cxnLst/>
              <a:rect l="l" t="t" r="r" b="b"/>
              <a:pathLst>
                <a:path w="3665" h="2121" extrusionOk="0">
                  <a:moveTo>
                    <a:pt x="807" y="1"/>
                  </a:moveTo>
                  <a:cubicBezTo>
                    <a:pt x="461" y="646"/>
                    <a:pt x="185" y="1326"/>
                    <a:pt x="1" y="2029"/>
                  </a:cubicBezTo>
                  <a:cubicBezTo>
                    <a:pt x="416" y="2005"/>
                    <a:pt x="830" y="1994"/>
                    <a:pt x="1245" y="1994"/>
                  </a:cubicBezTo>
                  <a:cubicBezTo>
                    <a:pt x="2052" y="1994"/>
                    <a:pt x="2858" y="2037"/>
                    <a:pt x="3664" y="2121"/>
                  </a:cubicBezTo>
                  <a:cubicBezTo>
                    <a:pt x="3630" y="2052"/>
                    <a:pt x="3618" y="2005"/>
                    <a:pt x="3595" y="1959"/>
                  </a:cubicBezTo>
                  <a:cubicBezTo>
                    <a:pt x="3411" y="1510"/>
                    <a:pt x="3342" y="1015"/>
                    <a:pt x="3399" y="519"/>
                  </a:cubicBezTo>
                  <a:cubicBezTo>
                    <a:pt x="3408" y="414"/>
                    <a:pt x="3410" y="368"/>
                    <a:pt x="3339" y="368"/>
                  </a:cubicBezTo>
                  <a:cubicBezTo>
                    <a:pt x="3317" y="368"/>
                    <a:pt x="3288" y="373"/>
                    <a:pt x="3250" y="381"/>
                  </a:cubicBezTo>
                  <a:cubicBezTo>
                    <a:pt x="2984" y="446"/>
                    <a:pt x="2711" y="478"/>
                    <a:pt x="2438" y="478"/>
                  </a:cubicBezTo>
                  <a:cubicBezTo>
                    <a:pt x="2130" y="478"/>
                    <a:pt x="1821" y="437"/>
                    <a:pt x="1521" y="358"/>
                  </a:cubicBezTo>
                  <a:cubicBezTo>
                    <a:pt x="1268" y="289"/>
                    <a:pt x="1003" y="220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4802488" y="2889571"/>
              <a:ext cx="404724" cy="169640"/>
            </a:xfrm>
            <a:custGeom>
              <a:avLst/>
              <a:gdLst/>
              <a:ahLst/>
              <a:cxnLst/>
              <a:rect l="l" t="t" r="r" b="b"/>
              <a:pathLst>
                <a:path w="4564" h="1913" extrusionOk="0">
                  <a:moveTo>
                    <a:pt x="1268" y="1"/>
                  </a:moveTo>
                  <a:cubicBezTo>
                    <a:pt x="784" y="485"/>
                    <a:pt x="369" y="1015"/>
                    <a:pt x="1" y="1591"/>
                  </a:cubicBezTo>
                  <a:cubicBezTo>
                    <a:pt x="254" y="1545"/>
                    <a:pt x="531" y="1510"/>
                    <a:pt x="796" y="1510"/>
                  </a:cubicBezTo>
                  <a:cubicBezTo>
                    <a:pt x="1372" y="1510"/>
                    <a:pt x="1925" y="1579"/>
                    <a:pt x="2420" y="1890"/>
                  </a:cubicBezTo>
                  <a:cubicBezTo>
                    <a:pt x="2448" y="1906"/>
                    <a:pt x="2470" y="1912"/>
                    <a:pt x="2490" y="1912"/>
                  </a:cubicBezTo>
                  <a:cubicBezTo>
                    <a:pt x="2526" y="1912"/>
                    <a:pt x="2551" y="1890"/>
                    <a:pt x="2581" y="1867"/>
                  </a:cubicBezTo>
                  <a:cubicBezTo>
                    <a:pt x="2823" y="1648"/>
                    <a:pt x="3123" y="1522"/>
                    <a:pt x="3446" y="1510"/>
                  </a:cubicBezTo>
                  <a:cubicBezTo>
                    <a:pt x="3464" y="1509"/>
                    <a:pt x="3483" y="1509"/>
                    <a:pt x="3502" y="1509"/>
                  </a:cubicBezTo>
                  <a:cubicBezTo>
                    <a:pt x="3780" y="1509"/>
                    <a:pt x="4038" y="1589"/>
                    <a:pt x="4275" y="1729"/>
                  </a:cubicBezTo>
                  <a:cubicBezTo>
                    <a:pt x="4264" y="1406"/>
                    <a:pt x="4367" y="1095"/>
                    <a:pt x="4563" y="830"/>
                  </a:cubicBezTo>
                  <a:lnTo>
                    <a:pt x="4552" y="819"/>
                  </a:lnTo>
                  <a:cubicBezTo>
                    <a:pt x="4529" y="819"/>
                    <a:pt x="4505" y="830"/>
                    <a:pt x="4494" y="842"/>
                  </a:cubicBezTo>
                  <a:cubicBezTo>
                    <a:pt x="4103" y="1030"/>
                    <a:pt x="3679" y="1126"/>
                    <a:pt x="3254" y="1126"/>
                  </a:cubicBezTo>
                  <a:cubicBezTo>
                    <a:pt x="2977" y="1126"/>
                    <a:pt x="2700" y="1085"/>
                    <a:pt x="2432" y="1003"/>
                  </a:cubicBezTo>
                  <a:cubicBezTo>
                    <a:pt x="1902" y="842"/>
                    <a:pt x="1429" y="600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4782092" y="4241906"/>
              <a:ext cx="201298" cy="155806"/>
            </a:xfrm>
            <a:custGeom>
              <a:avLst/>
              <a:gdLst/>
              <a:ahLst/>
              <a:cxnLst/>
              <a:rect l="l" t="t" r="r" b="b"/>
              <a:pathLst>
                <a:path w="2270" h="1757" extrusionOk="0">
                  <a:moveTo>
                    <a:pt x="59" y="0"/>
                  </a:moveTo>
                  <a:cubicBezTo>
                    <a:pt x="39" y="0"/>
                    <a:pt x="20" y="2"/>
                    <a:pt x="0" y="5"/>
                  </a:cubicBezTo>
                  <a:cubicBezTo>
                    <a:pt x="369" y="604"/>
                    <a:pt x="795" y="1169"/>
                    <a:pt x="1279" y="1699"/>
                  </a:cubicBezTo>
                  <a:cubicBezTo>
                    <a:pt x="1321" y="1696"/>
                    <a:pt x="1362" y="1694"/>
                    <a:pt x="1404" y="1694"/>
                  </a:cubicBezTo>
                  <a:cubicBezTo>
                    <a:pt x="1694" y="1694"/>
                    <a:pt x="1978" y="1756"/>
                    <a:pt x="2270" y="1756"/>
                  </a:cubicBezTo>
                  <a:cubicBezTo>
                    <a:pt x="2270" y="1745"/>
                    <a:pt x="2270" y="1722"/>
                    <a:pt x="2270" y="1710"/>
                  </a:cubicBezTo>
                  <a:cubicBezTo>
                    <a:pt x="2039" y="1203"/>
                    <a:pt x="1959" y="650"/>
                    <a:pt x="2028" y="97"/>
                  </a:cubicBezTo>
                  <a:cubicBezTo>
                    <a:pt x="2041" y="31"/>
                    <a:pt x="2024" y="14"/>
                    <a:pt x="1994" y="14"/>
                  </a:cubicBezTo>
                  <a:cubicBezTo>
                    <a:pt x="1971" y="14"/>
                    <a:pt x="1942" y="23"/>
                    <a:pt x="1913" y="28"/>
                  </a:cubicBezTo>
                  <a:cubicBezTo>
                    <a:pt x="1630" y="89"/>
                    <a:pt x="1340" y="118"/>
                    <a:pt x="1049" y="118"/>
                  </a:cubicBezTo>
                  <a:cubicBezTo>
                    <a:pt x="841" y="118"/>
                    <a:pt x="633" y="103"/>
                    <a:pt x="426" y="74"/>
                  </a:cubicBezTo>
                  <a:cubicBezTo>
                    <a:pt x="308" y="54"/>
                    <a:pt x="1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5040589" y="2702638"/>
              <a:ext cx="168665" cy="100206"/>
            </a:xfrm>
            <a:custGeom>
              <a:avLst/>
              <a:gdLst/>
              <a:ahLst/>
              <a:cxnLst/>
              <a:rect l="l" t="t" r="r" b="b"/>
              <a:pathLst>
                <a:path w="1902" h="1130" extrusionOk="0">
                  <a:moveTo>
                    <a:pt x="1118" y="0"/>
                  </a:moveTo>
                  <a:cubicBezTo>
                    <a:pt x="726" y="231"/>
                    <a:pt x="346" y="496"/>
                    <a:pt x="0" y="795"/>
                  </a:cubicBezTo>
                  <a:cubicBezTo>
                    <a:pt x="151" y="771"/>
                    <a:pt x="303" y="760"/>
                    <a:pt x="454" y="760"/>
                  </a:cubicBezTo>
                  <a:cubicBezTo>
                    <a:pt x="960" y="760"/>
                    <a:pt x="1458" y="890"/>
                    <a:pt x="1901" y="1129"/>
                  </a:cubicBezTo>
                  <a:cubicBezTo>
                    <a:pt x="1521" y="853"/>
                    <a:pt x="1244" y="461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5422703" y="2731193"/>
              <a:ext cx="31747" cy="48152"/>
            </a:xfrm>
            <a:custGeom>
              <a:avLst/>
              <a:gdLst/>
              <a:ahLst/>
              <a:cxnLst/>
              <a:rect l="l" t="t" r="r" b="b"/>
              <a:pathLst>
                <a:path w="358" h="543" extrusionOk="0">
                  <a:moveTo>
                    <a:pt x="346" y="1"/>
                  </a:moveTo>
                  <a:cubicBezTo>
                    <a:pt x="254" y="185"/>
                    <a:pt x="138" y="358"/>
                    <a:pt x="0" y="519"/>
                  </a:cubicBezTo>
                  <a:lnTo>
                    <a:pt x="357" y="542"/>
                  </a:lnTo>
                  <a:cubicBezTo>
                    <a:pt x="346" y="370"/>
                    <a:pt x="346" y="185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5421639" y="3789739"/>
              <a:ext cx="31747" cy="48063"/>
            </a:xfrm>
            <a:custGeom>
              <a:avLst/>
              <a:gdLst/>
              <a:ahLst/>
              <a:cxnLst/>
              <a:rect l="l" t="t" r="r" b="b"/>
              <a:pathLst>
                <a:path w="358" h="542" extrusionOk="0">
                  <a:moveTo>
                    <a:pt x="358" y="0"/>
                  </a:moveTo>
                  <a:cubicBezTo>
                    <a:pt x="254" y="173"/>
                    <a:pt x="139" y="346"/>
                    <a:pt x="1" y="495"/>
                  </a:cubicBezTo>
                  <a:cubicBezTo>
                    <a:pt x="116" y="495"/>
                    <a:pt x="243" y="507"/>
                    <a:pt x="358" y="542"/>
                  </a:cubicBezTo>
                  <a:cubicBezTo>
                    <a:pt x="358" y="357"/>
                    <a:pt x="358" y="17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5435916" y="4692833"/>
              <a:ext cx="18534" cy="37067"/>
            </a:xfrm>
            <a:custGeom>
              <a:avLst/>
              <a:gdLst/>
              <a:ahLst/>
              <a:cxnLst/>
              <a:rect l="l" t="t" r="r" b="b"/>
              <a:pathLst>
                <a:path w="209" h="418" extrusionOk="0">
                  <a:moveTo>
                    <a:pt x="197" y="1"/>
                  </a:moveTo>
                  <a:cubicBezTo>
                    <a:pt x="139" y="139"/>
                    <a:pt x="24" y="243"/>
                    <a:pt x="1" y="393"/>
                  </a:cubicBezTo>
                  <a:cubicBezTo>
                    <a:pt x="66" y="407"/>
                    <a:pt x="111" y="417"/>
                    <a:pt x="141" y="417"/>
                  </a:cubicBezTo>
                  <a:cubicBezTo>
                    <a:pt x="208" y="417"/>
                    <a:pt x="208" y="370"/>
                    <a:pt x="208" y="220"/>
                  </a:cubicBezTo>
                  <a:cubicBezTo>
                    <a:pt x="208" y="151"/>
                    <a:pt x="197" y="82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5214221" y="2804795"/>
              <a:ext cx="133903" cy="149244"/>
            </a:xfrm>
            <a:custGeom>
              <a:avLst/>
              <a:gdLst/>
              <a:ahLst/>
              <a:cxnLst/>
              <a:rect l="l" t="t" r="r" b="b"/>
              <a:pathLst>
                <a:path w="1510" h="1683" extrusionOk="0">
                  <a:moveTo>
                    <a:pt x="1" y="0"/>
                  </a:moveTo>
                  <a:cubicBezTo>
                    <a:pt x="669" y="553"/>
                    <a:pt x="611" y="1060"/>
                    <a:pt x="243" y="1498"/>
                  </a:cubicBezTo>
                  <a:cubicBezTo>
                    <a:pt x="441" y="1471"/>
                    <a:pt x="574" y="1458"/>
                    <a:pt x="672" y="1458"/>
                  </a:cubicBezTo>
                  <a:cubicBezTo>
                    <a:pt x="910" y="1458"/>
                    <a:pt x="945" y="1536"/>
                    <a:pt x="1222" y="1683"/>
                  </a:cubicBezTo>
                  <a:cubicBezTo>
                    <a:pt x="1118" y="1164"/>
                    <a:pt x="1222" y="634"/>
                    <a:pt x="1510" y="196"/>
                  </a:cubicBezTo>
                  <a:lnTo>
                    <a:pt x="1510" y="196"/>
                  </a:lnTo>
                  <a:cubicBezTo>
                    <a:pt x="1339" y="243"/>
                    <a:pt x="1165" y="266"/>
                    <a:pt x="991" y="266"/>
                  </a:cubicBezTo>
                  <a:cubicBezTo>
                    <a:pt x="648" y="266"/>
                    <a:pt x="307" y="1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5210142" y="2958030"/>
              <a:ext cx="1153" cy="2128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1"/>
                  </a:moveTo>
                  <a:lnTo>
                    <a:pt x="1" y="24"/>
                  </a:lnTo>
                  <a:cubicBezTo>
                    <a:pt x="1" y="24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5206062" y="2960070"/>
              <a:ext cx="4168" cy="3192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47" y="1"/>
                  </a:moveTo>
                  <a:lnTo>
                    <a:pt x="1" y="24"/>
                  </a:lnTo>
                  <a:lnTo>
                    <a:pt x="12" y="3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5218300" y="3865292"/>
              <a:ext cx="128848" cy="149244"/>
            </a:xfrm>
            <a:custGeom>
              <a:avLst/>
              <a:gdLst/>
              <a:ahLst/>
              <a:cxnLst/>
              <a:rect l="l" t="t" r="r" b="b"/>
              <a:pathLst>
                <a:path w="1453" h="1683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243"/>
                    <a:pt x="485" y="508"/>
                    <a:pt x="462" y="888"/>
                  </a:cubicBezTo>
                  <a:cubicBezTo>
                    <a:pt x="427" y="1095"/>
                    <a:pt x="346" y="1291"/>
                    <a:pt x="208" y="1452"/>
                  </a:cubicBezTo>
                  <a:lnTo>
                    <a:pt x="220" y="1464"/>
                  </a:lnTo>
                  <a:cubicBezTo>
                    <a:pt x="320" y="1426"/>
                    <a:pt x="425" y="1407"/>
                    <a:pt x="530" y="1407"/>
                  </a:cubicBezTo>
                  <a:cubicBezTo>
                    <a:pt x="772" y="1407"/>
                    <a:pt x="1010" y="1506"/>
                    <a:pt x="1188" y="1683"/>
                  </a:cubicBezTo>
                  <a:cubicBezTo>
                    <a:pt x="1130" y="1418"/>
                    <a:pt x="1118" y="1153"/>
                    <a:pt x="1164" y="899"/>
                  </a:cubicBezTo>
                  <a:cubicBezTo>
                    <a:pt x="1222" y="634"/>
                    <a:pt x="1314" y="392"/>
                    <a:pt x="1452" y="162"/>
                  </a:cubicBezTo>
                  <a:lnTo>
                    <a:pt x="1452" y="162"/>
                  </a:lnTo>
                  <a:cubicBezTo>
                    <a:pt x="1285" y="201"/>
                    <a:pt x="1117" y="220"/>
                    <a:pt x="950" y="220"/>
                  </a:cubicBezTo>
                  <a:cubicBezTo>
                    <a:pt x="622" y="220"/>
                    <a:pt x="299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5232666" y="3994052"/>
              <a:ext cx="5143" cy="3104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46" y="0"/>
                  </a:moveTo>
                  <a:lnTo>
                    <a:pt x="0" y="23"/>
                  </a:lnTo>
                  <a:lnTo>
                    <a:pt x="12" y="35"/>
                  </a:lnTo>
                  <a:lnTo>
                    <a:pt x="58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5206062" y="4016310"/>
              <a:ext cx="3192" cy="2306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21" y="1"/>
                  </a:moveTo>
                  <a:cubicBezTo>
                    <a:pt x="14" y="1"/>
                    <a:pt x="7" y="8"/>
                    <a:pt x="1" y="14"/>
                  </a:cubicBezTo>
                  <a:lnTo>
                    <a:pt x="12" y="26"/>
                  </a:lnTo>
                  <a:lnTo>
                    <a:pt x="35" y="14"/>
                  </a:lnTo>
                  <a:cubicBezTo>
                    <a:pt x="30" y="5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2" name="Google Shape;562;p16"/>
            <p:cNvGrpSpPr/>
            <p:nvPr/>
          </p:nvGrpSpPr>
          <p:grpSpPr>
            <a:xfrm>
              <a:off x="4611475" y="2571750"/>
              <a:ext cx="842975" cy="2155932"/>
              <a:chOff x="4611475" y="2571750"/>
              <a:chExt cx="842975" cy="2155932"/>
            </a:xfrm>
          </p:grpSpPr>
          <p:sp>
            <p:nvSpPr>
              <p:cNvPr id="563" name="Google Shape;563;p16"/>
              <p:cNvSpPr/>
              <p:nvPr/>
            </p:nvSpPr>
            <p:spPr>
              <a:xfrm>
                <a:off x="4611475" y="2571750"/>
                <a:ext cx="842968" cy="115981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3079" extrusionOk="0">
                    <a:moveTo>
                      <a:pt x="6798" y="2628"/>
                    </a:moveTo>
                    <a:lnTo>
                      <a:pt x="6798" y="2628"/>
                    </a:lnTo>
                    <a:cubicBezTo>
                      <a:pt x="7104" y="2804"/>
                      <a:pt x="7445" y="2894"/>
                      <a:pt x="7788" y="2894"/>
                    </a:cubicBezTo>
                    <a:cubicBezTo>
                      <a:pt x="7962" y="2894"/>
                      <a:pt x="8136" y="2871"/>
                      <a:pt x="8307" y="2824"/>
                    </a:cubicBezTo>
                    <a:lnTo>
                      <a:pt x="8307" y="2824"/>
                    </a:lnTo>
                    <a:cubicBezTo>
                      <a:pt x="8031" y="3262"/>
                      <a:pt x="7927" y="3792"/>
                      <a:pt x="8019" y="4311"/>
                    </a:cubicBezTo>
                    <a:cubicBezTo>
                      <a:pt x="7733" y="4164"/>
                      <a:pt x="7702" y="4086"/>
                      <a:pt x="7467" y="4086"/>
                    </a:cubicBezTo>
                    <a:cubicBezTo>
                      <a:pt x="7370" y="4086"/>
                      <a:pt x="7238" y="4099"/>
                      <a:pt x="7040" y="4126"/>
                    </a:cubicBezTo>
                    <a:cubicBezTo>
                      <a:pt x="7408" y="3688"/>
                      <a:pt x="7466" y="3181"/>
                      <a:pt x="6798" y="2628"/>
                    </a:cubicBezTo>
                    <a:close/>
                    <a:moveTo>
                      <a:pt x="6763" y="4357"/>
                    </a:moveTo>
                    <a:lnTo>
                      <a:pt x="6763" y="4368"/>
                    </a:lnTo>
                    <a:cubicBezTo>
                      <a:pt x="6763" y="4368"/>
                      <a:pt x="6760" y="4368"/>
                      <a:pt x="6756" y="4370"/>
                    </a:cubicBezTo>
                    <a:lnTo>
                      <a:pt x="6756" y="4370"/>
                    </a:lnTo>
                    <a:lnTo>
                      <a:pt x="6763" y="4357"/>
                    </a:lnTo>
                    <a:close/>
                    <a:moveTo>
                      <a:pt x="9373" y="0"/>
                    </a:moveTo>
                    <a:cubicBezTo>
                      <a:pt x="9321" y="0"/>
                      <a:pt x="9248" y="18"/>
                      <a:pt x="9148" y="48"/>
                    </a:cubicBezTo>
                    <a:cubicBezTo>
                      <a:pt x="8560" y="209"/>
                      <a:pt x="7996" y="416"/>
                      <a:pt x="7443" y="658"/>
                    </a:cubicBezTo>
                    <a:cubicBezTo>
                      <a:pt x="6924" y="889"/>
                      <a:pt x="6429" y="1154"/>
                      <a:pt x="5957" y="1476"/>
                    </a:cubicBezTo>
                    <a:cubicBezTo>
                      <a:pt x="6083" y="1926"/>
                      <a:pt x="6360" y="2317"/>
                      <a:pt x="6740" y="2594"/>
                    </a:cubicBezTo>
                    <a:cubicBezTo>
                      <a:pt x="6293" y="2352"/>
                      <a:pt x="5790" y="2229"/>
                      <a:pt x="5280" y="2229"/>
                    </a:cubicBezTo>
                    <a:cubicBezTo>
                      <a:pt x="5133" y="2229"/>
                      <a:pt x="4986" y="2239"/>
                      <a:pt x="4839" y="2260"/>
                    </a:cubicBezTo>
                    <a:cubicBezTo>
                      <a:pt x="4805" y="2260"/>
                      <a:pt x="4781" y="2283"/>
                      <a:pt x="4758" y="2294"/>
                    </a:cubicBezTo>
                    <a:cubicBezTo>
                      <a:pt x="4424" y="2571"/>
                      <a:pt x="4090" y="2859"/>
                      <a:pt x="3779" y="3158"/>
                    </a:cubicBezTo>
                    <a:cubicBezTo>
                      <a:pt x="3629" y="3274"/>
                      <a:pt x="3503" y="3423"/>
                      <a:pt x="3410" y="3585"/>
                    </a:cubicBezTo>
                    <a:cubicBezTo>
                      <a:pt x="3572" y="4172"/>
                      <a:pt x="4044" y="4426"/>
                      <a:pt x="4586" y="4576"/>
                    </a:cubicBezTo>
                    <a:cubicBezTo>
                      <a:pt x="4854" y="4657"/>
                      <a:pt x="5129" y="4698"/>
                      <a:pt x="5404" y="4698"/>
                    </a:cubicBezTo>
                    <a:cubicBezTo>
                      <a:pt x="5826" y="4698"/>
                      <a:pt x="6246" y="4603"/>
                      <a:pt x="6636" y="4414"/>
                    </a:cubicBezTo>
                    <a:cubicBezTo>
                      <a:pt x="6659" y="4403"/>
                      <a:pt x="6683" y="4403"/>
                      <a:pt x="6706" y="4403"/>
                    </a:cubicBezTo>
                    <a:lnTo>
                      <a:pt x="6752" y="4380"/>
                    </a:lnTo>
                    <a:lnTo>
                      <a:pt x="6752" y="4380"/>
                    </a:lnTo>
                    <a:lnTo>
                      <a:pt x="6717" y="4414"/>
                    </a:lnTo>
                    <a:cubicBezTo>
                      <a:pt x="6521" y="4668"/>
                      <a:pt x="6418" y="4990"/>
                      <a:pt x="6429" y="5313"/>
                    </a:cubicBezTo>
                    <a:cubicBezTo>
                      <a:pt x="6192" y="5173"/>
                      <a:pt x="5934" y="5093"/>
                      <a:pt x="5656" y="5093"/>
                    </a:cubicBezTo>
                    <a:cubicBezTo>
                      <a:pt x="5637" y="5093"/>
                      <a:pt x="5618" y="5093"/>
                      <a:pt x="5600" y="5094"/>
                    </a:cubicBezTo>
                    <a:cubicBezTo>
                      <a:pt x="5277" y="5106"/>
                      <a:pt x="4977" y="5232"/>
                      <a:pt x="4735" y="5451"/>
                    </a:cubicBezTo>
                    <a:cubicBezTo>
                      <a:pt x="4705" y="5474"/>
                      <a:pt x="4680" y="5496"/>
                      <a:pt x="4644" y="5496"/>
                    </a:cubicBezTo>
                    <a:cubicBezTo>
                      <a:pt x="4624" y="5496"/>
                      <a:pt x="4602" y="5490"/>
                      <a:pt x="4574" y="5474"/>
                    </a:cubicBezTo>
                    <a:cubicBezTo>
                      <a:pt x="4079" y="5163"/>
                      <a:pt x="3526" y="5094"/>
                      <a:pt x="2950" y="5094"/>
                    </a:cubicBezTo>
                    <a:cubicBezTo>
                      <a:pt x="2685" y="5094"/>
                      <a:pt x="2408" y="5117"/>
                      <a:pt x="2155" y="5175"/>
                    </a:cubicBezTo>
                    <a:cubicBezTo>
                      <a:pt x="1947" y="5428"/>
                      <a:pt x="1774" y="5705"/>
                      <a:pt x="1625" y="5993"/>
                    </a:cubicBezTo>
                    <a:cubicBezTo>
                      <a:pt x="1509" y="6166"/>
                      <a:pt x="1406" y="6361"/>
                      <a:pt x="1348" y="6569"/>
                    </a:cubicBezTo>
                    <a:cubicBezTo>
                      <a:pt x="1544" y="6776"/>
                      <a:pt x="1809" y="6857"/>
                      <a:pt x="2074" y="6926"/>
                    </a:cubicBezTo>
                    <a:cubicBezTo>
                      <a:pt x="2375" y="7000"/>
                      <a:pt x="2682" y="7037"/>
                      <a:pt x="2990" y="7037"/>
                    </a:cubicBezTo>
                    <a:cubicBezTo>
                      <a:pt x="3261" y="7037"/>
                      <a:pt x="3533" y="7008"/>
                      <a:pt x="3802" y="6949"/>
                    </a:cubicBezTo>
                    <a:cubicBezTo>
                      <a:pt x="3840" y="6941"/>
                      <a:pt x="3869" y="6936"/>
                      <a:pt x="3890" y="6936"/>
                    </a:cubicBezTo>
                    <a:cubicBezTo>
                      <a:pt x="3958" y="6936"/>
                      <a:pt x="3949" y="6982"/>
                      <a:pt x="3940" y="7087"/>
                    </a:cubicBezTo>
                    <a:cubicBezTo>
                      <a:pt x="3883" y="7571"/>
                      <a:pt x="3952" y="8067"/>
                      <a:pt x="4136" y="8527"/>
                    </a:cubicBezTo>
                    <a:cubicBezTo>
                      <a:pt x="4159" y="8573"/>
                      <a:pt x="4182" y="8620"/>
                      <a:pt x="4205" y="8689"/>
                    </a:cubicBezTo>
                    <a:cubicBezTo>
                      <a:pt x="3391" y="8597"/>
                      <a:pt x="2577" y="8556"/>
                      <a:pt x="1763" y="8556"/>
                    </a:cubicBezTo>
                    <a:cubicBezTo>
                      <a:pt x="1356" y="8556"/>
                      <a:pt x="949" y="8566"/>
                      <a:pt x="542" y="8585"/>
                    </a:cubicBezTo>
                    <a:cubicBezTo>
                      <a:pt x="507" y="8631"/>
                      <a:pt x="484" y="8700"/>
                      <a:pt x="473" y="8758"/>
                    </a:cubicBezTo>
                    <a:cubicBezTo>
                      <a:pt x="277" y="9472"/>
                      <a:pt x="138" y="10209"/>
                      <a:pt x="69" y="10947"/>
                    </a:cubicBezTo>
                    <a:cubicBezTo>
                      <a:pt x="46" y="11120"/>
                      <a:pt x="81" y="11292"/>
                      <a:pt x="0" y="11454"/>
                    </a:cubicBezTo>
                    <a:lnTo>
                      <a:pt x="12" y="12790"/>
                    </a:lnTo>
                    <a:lnTo>
                      <a:pt x="46" y="12825"/>
                    </a:lnTo>
                    <a:cubicBezTo>
                      <a:pt x="369" y="12998"/>
                      <a:pt x="738" y="13078"/>
                      <a:pt x="1106" y="13078"/>
                    </a:cubicBezTo>
                    <a:cubicBezTo>
                      <a:pt x="2765" y="12975"/>
                      <a:pt x="3503" y="10947"/>
                      <a:pt x="2281" y="9806"/>
                    </a:cubicBezTo>
                    <a:cubicBezTo>
                      <a:pt x="2258" y="9783"/>
                      <a:pt x="2224" y="9772"/>
                      <a:pt x="2224" y="9726"/>
                    </a:cubicBezTo>
                    <a:cubicBezTo>
                      <a:pt x="2374" y="9691"/>
                      <a:pt x="2512" y="9691"/>
                      <a:pt x="2662" y="9691"/>
                    </a:cubicBezTo>
                    <a:cubicBezTo>
                      <a:pt x="3387" y="9680"/>
                      <a:pt x="4102" y="9610"/>
                      <a:pt x="4816" y="9484"/>
                    </a:cubicBezTo>
                    <a:cubicBezTo>
                      <a:pt x="4828" y="9481"/>
                      <a:pt x="4841" y="9479"/>
                      <a:pt x="4853" y="9479"/>
                    </a:cubicBezTo>
                    <a:cubicBezTo>
                      <a:pt x="4887" y="9479"/>
                      <a:pt x="4921" y="9490"/>
                      <a:pt x="4954" y="9507"/>
                    </a:cubicBezTo>
                    <a:cubicBezTo>
                      <a:pt x="5199" y="9650"/>
                      <a:pt x="5441" y="9713"/>
                      <a:pt x="5671" y="9713"/>
                    </a:cubicBezTo>
                    <a:cubicBezTo>
                      <a:pt x="6253" y="9713"/>
                      <a:pt x="6759" y="9314"/>
                      <a:pt x="7040" y="8827"/>
                    </a:cubicBezTo>
                    <a:cubicBezTo>
                      <a:pt x="7408" y="8170"/>
                      <a:pt x="7512" y="7398"/>
                      <a:pt x="7328" y="6672"/>
                    </a:cubicBezTo>
                    <a:cubicBezTo>
                      <a:pt x="7316" y="6638"/>
                      <a:pt x="7305" y="6603"/>
                      <a:pt x="7293" y="6557"/>
                    </a:cubicBezTo>
                    <a:cubicBezTo>
                      <a:pt x="7293" y="6546"/>
                      <a:pt x="7293" y="6534"/>
                      <a:pt x="7293" y="6523"/>
                    </a:cubicBezTo>
                    <a:cubicBezTo>
                      <a:pt x="7305" y="6523"/>
                      <a:pt x="7316" y="6523"/>
                      <a:pt x="7328" y="6523"/>
                    </a:cubicBezTo>
                    <a:cubicBezTo>
                      <a:pt x="8055" y="6523"/>
                      <a:pt x="8456" y="5807"/>
                      <a:pt x="8376" y="5013"/>
                    </a:cubicBezTo>
                    <a:lnTo>
                      <a:pt x="8376" y="5013"/>
                    </a:lnTo>
                    <a:cubicBezTo>
                      <a:pt x="8628" y="5274"/>
                      <a:pt x="8908" y="5416"/>
                      <a:pt x="9227" y="5416"/>
                    </a:cubicBezTo>
                    <a:cubicBezTo>
                      <a:pt x="9317" y="5416"/>
                      <a:pt x="9409" y="5405"/>
                      <a:pt x="9505" y="5382"/>
                    </a:cubicBezTo>
                    <a:lnTo>
                      <a:pt x="9505" y="2329"/>
                    </a:lnTo>
                    <a:lnTo>
                      <a:pt x="9160" y="2317"/>
                    </a:lnTo>
                    <a:cubicBezTo>
                      <a:pt x="9286" y="2156"/>
                      <a:pt x="9402" y="1972"/>
                      <a:pt x="9494" y="1799"/>
                    </a:cubicBezTo>
                    <a:lnTo>
                      <a:pt x="9494" y="290"/>
                    </a:lnTo>
                    <a:cubicBezTo>
                      <a:pt x="9502" y="79"/>
                      <a:pt x="9483" y="0"/>
                      <a:pt x="9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619633" y="3400443"/>
                <a:ext cx="832770" cy="1090024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2292" extrusionOk="0">
                    <a:moveTo>
                      <a:pt x="6752" y="5243"/>
                    </a:moveTo>
                    <a:lnTo>
                      <a:pt x="6752" y="5243"/>
                    </a:lnTo>
                    <a:cubicBezTo>
                      <a:pt x="7057" y="5388"/>
                      <a:pt x="7383" y="5462"/>
                      <a:pt x="7709" y="5462"/>
                    </a:cubicBezTo>
                    <a:cubicBezTo>
                      <a:pt x="7875" y="5462"/>
                      <a:pt x="8040" y="5443"/>
                      <a:pt x="8203" y="5404"/>
                    </a:cubicBezTo>
                    <a:lnTo>
                      <a:pt x="8203" y="5404"/>
                    </a:lnTo>
                    <a:cubicBezTo>
                      <a:pt x="8077" y="5634"/>
                      <a:pt x="7973" y="5876"/>
                      <a:pt x="7915" y="6141"/>
                    </a:cubicBezTo>
                    <a:cubicBezTo>
                      <a:pt x="7881" y="6395"/>
                      <a:pt x="7892" y="6660"/>
                      <a:pt x="7939" y="6925"/>
                    </a:cubicBezTo>
                    <a:cubicBezTo>
                      <a:pt x="7769" y="6748"/>
                      <a:pt x="7533" y="6649"/>
                      <a:pt x="7288" y="6649"/>
                    </a:cubicBezTo>
                    <a:cubicBezTo>
                      <a:pt x="7182" y="6649"/>
                      <a:pt x="7075" y="6668"/>
                      <a:pt x="6971" y="6706"/>
                    </a:cubicBezTo>
                    <a:lnTo>
                      <a:pt x="6925" y="6729"/>
                    </a:lnTo>
                    <a:lnTo>
                      <a:pt x="6925" y="6717"/>
                    </a:lnTo>
                    <a:lnTo>
                      <a:pt x="6971" y="6694"/>
                    </a:lnTo>
                    <a:cubicBezTo>
                      <a:pt x="7097" y="6533"/>
                      <a:pt x="7190" y="6337"/>
                      <a:pt x="7213" y="6130"/>
                    </a:cubicBezTo>
                    <a:cubicBezTo>
                      <a:pt x="7236" y="5750"/>
                      <a:pt x="7028" y="5485"/>
                      <a:pt x="6752" y="5243"/>
                    </a:cubicBezTo>
                    <a:close/>
                    <a:moveTo>
                      <a:pt x="7639" y="0"/>
                    </a:moveTo>
                    <a:cubicBezTo>
                      <a:pt x="6337" y="0"/>
                      <a:pt x="5450" y="1360"/>
                      <a:pt x="5945" y="2593"/>
                    </a:cubicBezTo>
                    <a:cubicBezTo>
                      <a:pt x="5980" y="2662"/>
                      <a:pt x="5991" y="2754"/>
                      <a:pt x="5957" y="2835"/>
                    </a:cubicBezTo>
                    <a:cubicBezTo>
                      <a:pt x="5634" y="3584"/>
                      <a:pt x="5830" y="4459"/>
                      <a:pt x="6441" y="4989"/>
                    </a:cubicBezTo>
                    <a:cubicBezTo>
                      <a:pt x="6475" y="5024"/>
                      <a:pt x="6533" y="5047"/>
                      <a:pt x="6544" y="5127"/>
                    </a:cubicBezTo>
                    <a:cubicBezTo>
                      <a:pt x="6279" y="4989"/>
                      <a:pt x="5991" y="4897"/>
                      <a:pt x="5703" y="4851"/>
                    </a:cubicBezTo>
                    <a:cubicBezTo>
                      <a:pt x="5536" y="4822"/>
                      <a:pt x="5368" y="4807"/>
                      <a:pt x="5201" y="4807"/>
                    </a:cubicBezTo>
                    <a:cubicBezTo>
                      <a:pt x="4769" y="4807"/>
                      <a:pt x="4343" y="4905"/>
                      <a:pt x="3952" y="5104"/>
                    </a:cubicBezTo>
                    <a:cubicBezTo>
                      <a:pt x="3919" y="5121"/>
                      <a:pt x="3888" y="5138"/>
                      <a:pt x="3863" y="5138"/>
                    </a:cubicBezTo>
                    <a:cubicBezTo>
                      <a:pt x="3836" y="5138"/>
                      <a:pt x="3814" y="5118"/>
                      <a:pt x="3802" y="5058"/>
                    </a:cubicBezTo>
                    <a:cubicBezTo>
                      <a:pt x="3664" y="4436"/>
                      <a:pt x="3203" y="4102"/>
                      <a:pt x="2639" y="3906"/>
                    </a:cubicBezTo>
                    <a:cubicBezTo>
                      <a:pt x="2292" y="3791"/>
                      <a:pt x="1951" y="3730"/>
                      <a:pt x="1617" y="3730"/>
                    </a:cubicBezTo>
                    <a:cubicBezTo>
                      <a:pt x="1084" y="3730"/>
                      <a:pt x="570" y="3884"/>
                      <a:pt x="81" y="4217"/>
                    </a:cubicBezTo>
                    <a:cubicBezTo>
                      <a:pt x="58" y="4229"/>
                      <a:pt x="23" y="4240"/>
                      <a:pt x="0" y="4252"/>
                    </a:cubicBezTo>
                    <a:cubicBezTo>
                      <a:pt x="23" y="4678"/>
                      <a:pt x="92" y="5104"/>
                      <a:pt x="196" y="5519"/>
                    </a:cubicBezTo>
                    <a:cubicBezTo>
                      <a:pt x="254" y="5865"/>
                      <a:pt x="346" y="6210"/>
                      <a:pt x="484" y="6545"/>
                    </a:cubicBezTo>
                    <a:cubicBezTo>
                      <a:pt x="851" y="6685"/>
                      <a:pt x="1249" y="6765"/>
                      <a:pt x="1638" y="6765"/>
                    </a:cubicBezTo>
                    <a:cubicBezTo>
                      <a:pt x="1665" y="6765"/>
                      <a:pt x="1691" y="6764"/>
                      <a:pt x="1717" y="6763"/>
                    </a:cubicBezTo>
                    <a:cubicBezTo>
                      <a:pt x="2258" y="6763"/>
                      <a:pt x="2777" y="6602"/>
                      <a:pt x="3226" y="6303"/>
                    </a:cubicBezTo>
                    <a:cubicBezTo>
                      <a:pt x="3256" y="6279"/>
                      <a:pt x="3280" y="6258"/>
                      <a:pt x="3302" y="6258"/>
                    </a:cubicBezTo>
                    <a:cubicBezTo>
                      <a:pt x="3323" y="6258"/>
                      <a:pt x="3342" y="6276"/>
                      <a:pt x="3365" y="6326"/>
                    </a:cubicBezTo>
                    <a:cubicBezTo>
                      <a:pt x="3491" y="6614"/>
                      <a:pt x="3722" y="6844"/>
                      <a:pt x="4021" y="6971"/>
                    </a:cubicBezTo>
                    <a:cubicBezTo>
                      <a:pt x="4419" y="7170"/>
                      <a:pt x="4855" y="7271"/>
                      <a:pt x="5293" y="7271"/>
                    </a:cubicBezTo>
                    <a:cubicBezTo>
                      <a:pt x="5691" y="7271"/>
                      <a:pt x="6090" y="7187"/>
                      <a:pt x="6464" y="7017"/>
                    </a:cubicBezTo>
                    <a:cubicBezTo>
                      <a:pt x="6510" y="7005"/>
                      <a:pt x="6556" y="6982"/>
                      <a:pt x="6614" y="6959"/>
                    </a:cubicBezTo>
                    <a:cubicBezTo>
                      <a:pt x="6614" y="6953"/>
                      <a:pt x="6617" y="6946"/>
                      <a:pt x="6625" y="6946"/>
                    </a:cubicBezTo>
                    <a:cubicBezTo>
                      <a:pt x="6631" y="6946"/>
                      <a:pt x="6638" y="6950"/>
                      <a:pt x="6648" y="6959"/>
                    </a:cubicBezTo>
                    <a:lnTo>
                      <a:pt x="6625" y="6971"/>
                    </a:lnTo>
                    <a:cubicBezTo>
                      <a:pt x="6452" y="7213"/>
                      <a:pt x="6349" y="7501"/>
                      <a:pt x="6337" y="7789"/>
                    </a:cubicBezTo>
                    <a:cubicBezTo>
                      <a:pt x="6331" y="7840"/>
                      <a:pt x="6317" y="7856"/>
                      <a:pt x="6297" y="7856"/>
                    </a:cubicBezTo>
                    <a:cubicBezTo>
                      <a:pt x="6280" y="7856"/>
                      <a:pt x="6259" y="7845"/>
                      <a:pt x="6233" y="7835"/>
                    </a:cubicBezTo>
                    <a:cubicBezTo>
                      <a:pt x="5996" y="7714"/>
                      <a:pt x="5768" y="7655"/>
                      <a:pt x="5548" y="7655"/>
                    </a:cubicBezTo>
                    <a:cubicBezTo>
                      <a:pt x="5223" y="7655"/>
                      <a:pt x="4916" y="7783"/>
                      <a:pt x="4620" y="8031"/>
                    </a:cubicBezTo>
                    <a:cubicBezTo>
                      <a:pt x="4594" y="8052"/>
                      <a:pt x="4569" y="8061"/>
                      <a:pt x="4545" y="8061"/>
                    </a:cubicBezTo>
                    <a:cubicBezTo>
                      <a:pt x="4517" y="8061"/>
                      <a:pt x="4490" y="8049"/>
                      <a:pt x="4459" y="8031"/>
                    </a:cubicBezTo>
                    <a:cubicBezTo>
                      <a:pt x="3950" y="7770"/>
                      <a:pt x="3438" y="7647"/>
                      <a:pt x="2923" y="7647"/>
                    </a:cubicBezTo>
                    <a:cubicBezTo>
                      <a:pt x="2458" y="7647"/>
                      <a:pt x="1991" y="7747"/>
                      <a:pt x="1521" y="7939"/>
                    </a:cubicBezTo>
                    <a:cubicBezTo>
                      <a:pt x="1371" y="7996"/>
                      <a:pt x="1256" y="8111"/>
                      <a:pt x="1118" y="8181"/>
                    </a:cubicBezTo>
                    <a:cubicBezTo>
                      <a:pt x="1314" y="8641"/>
                      <a:pt x="1544" y="9079"/>
                      <a:pt x="1832" y="9494"/>
                    </a:cubicBezTo>
                    <a:cubicBezTo>
                      <a:pt x="1853" y="9491"/>
                      <a:pt x="1874" y="9489"/>
                      <a:pt x="1894" y="9489"/>
                    </a:cubicBezTo>
                    <a:cubicBezTo>
                      <a:pt x="2021" y="9489"/>
                      <a:pt x="2141" y="9543"/>
                      <a:pt x="2270" y="9563"/>
                    </a:cubicBezTo>
                    <a:cubicBezTo>
                      <a:pt x="2471" y="9592"/>
                      <a:pt x="2677" y="9607"/>
                      <a:pt x="2884" y="9607"/>
                    </a:cubicBezTo>
                    <a:cubicBezTo>
                      <a:pt x="3174" y="9607"/>
                      <a:pt x="3467" y="9578"/>
                      <a:pt x="3756" y="9517"/>
                    </a:cubicBezTo>
                    <a:cubicBezTo>
                      <a:pt x="3781" y="9512"/>
                      <a:pt x="3807" y="9503"/>
                      <a:pt x="3828" y="9503"/>
                    </a:cubicBezTo>
                    <a:cubicBezTo>
                      <a:pt x="3856" y="9503"/>
                      <a:pt x="3873" y="9520"/>
                      <a:pt x="3860" y="9586"/>
                    </a:cubicBezTo>
                    <a:cubicBezTo>
                      <a:pt x="3791" y="10139"/>
                      <a:pt x="3871" y="10692"/>
                      <a:pt x="4102" y="11199"/>
                    </a:cubicBezTo>
                    <a:cubicBezTo>
                      <a:pt x="4102" y="11211"/>
                      <a:pt x="4102" y="11234"/>
                      <a:pt x="4102" y="11245"/>
                    </a:cubicBezTo>
                    <a:cubicBezTo>
                      <a:pt x="3815" y="11235"/>
                      <a:pt x="3537" y="11183"/>
                      <a:pt x="3252" y="11183"/>
                    </a:cubicBezTo>
                    <a:cubicBezTo>
                      <a:pt x="3205" y="11183"/>
                      <a:pt x="3158" y="11184"/>
                      <a:pt x="3111" y="11188"/>
                    </a:cubicBezTo>
                    <a:cubicBezTo>
                      <a:pt x="3123" y="11211"/>
                      <a:pt x="3146" y="11245"/>
                      <a:pt x="3157" y="11268"/>
                    </a:cubicBezTo>
                    <a:cubicBezTo>
                      <a:pt x="3445" y="11556"/>
                      <a:pt x="3722" y="11833"/>
                      <a:pt x="4010" y="12121"/>
                    </a:cubicBezTo>
                    <a:cubicBezTo>
                      <a:pt x="4021" y="12132"/>
                      <a:pt x="4056" y="12144"/>
                      <a:pt x="4079" y="12155"/>
                    </a:cubicBezTo>
                    <a:cubicBezTo>
                      <a:pt x="4113" y="12155"/>
                      <a:pt x="4136" y="12144"/>
                      <a:pt x="4160" y="12144"/>
                    </a:cubicBezTo>
                    <a:cubicBezTo>
                      <a:pt x="4290" y="12119"/>
                      <a:pt x="4423" y="12106"/>
                      <a:pt x="4555" y="12106"/>
                    </a:cubicBezTo>
                    <a:cubicBezTo>
                      <a:pt x="4784" y="12106"/>
                      <a:pt x="5012" y="12144"/>
                      <a:pt x="5231" y="12225"/>
                    </a:cubicBezTo>
                    <a:cubicBezTo>
                      <a:pt x="5367" y="12270"/>
                      <a:pt x="5499" y="12291"/>
                      <a:pt x="5626" y="12291"/>
                    </a:cubicBezTo>
                    <a:cubicBezTo>
                      <a:pt x="6046" y="12291"/>
                      <a:pt x="6411" y="12057"/>
                      <a:pt x="6694" y="11695"/>
                    </a:cubicBezTo>
                    <a:cubicBezTo>
                      <a:pt x="7282" y="10980"/>
                      <a:pt x="7397" y="10139"/>
                      <a:pt x="7201" y="9252"/>
                    </a:cubicBezTo>
                    <a:cubicBezTo>
                      <a:pt x="7167" y="9114"/>
                      <a:pt x="7190" y="9079"/>
                      <a:pt x="7339" y="9079"/>
                    </a:cubicBezTo>
                    <a:cubicBezTo>
                      <a:pt x="7743" y="9068"/>
                      <a:pt x="8111" y="8699"/>
                      <a:pt x="8215" y="8215"/>
                    </a:cubicBezTo>
                    <a:cubicBezTo>
                      <a:pt x="8261" y="8008"/>
                      <a:pt x="8273" y="7789"/>
                      <a:pt x="8250" y="7581"/>
                    </a:cubicBezTo>
                    <a:lnTo>
                      <a:pt x="8250" y="7581"/>
                    </a:lnTo>
                    <a:cubicBezTo>
                      <a:pt x="8445" y="7800"/>
                      <a:pt x="8710" y="7939"/>
                      <a:pt x="8998" y="7985"/>
                    </a:cubicBezTo>
                    <a:cubicBezTo>
                      <a:pt x="9022" y="7989"/>
                      <a:pt x="9045" y="7990"/>
                      <a:pt x="9067" y="7990"/>
                    </a:cubicBezTo>
                    <a:cubicBezTo>
                      <a:pt x="9164" y="7990"/>
                      <a:pt x="9253" y="7960"/>
                      <a:pt x="9352" y="7960"/>
                    </a:cubicBezTo>
                    <a:cubicBezTo>
                      <a:pt x="9365" y="7960"/>
                      <a:pt x="9377" y="7961"/>
                      <a:pt x="9390" y="7962"/>
                    </a:cubicBezTo>
                    <a:lnTo>
                      <a:pt x="9390" y="4920"/>
                    </a:lnTo>
                    <a:cubicBezTo>
                      <a:pt x="9287" y="4901"/>
                      <a:pt x="9191" y="4882"/>
                      <a:pt x="9090" y="4882"/>
                    </a:cubicBezTo>
                    <a:cubicBezTo>
                      <a:pt x="9068" y="4882"/>
                      <a:pt x="9045" y="4883"/>
                      <a:pt x="9022" y="4885"/>
                    </a:cubicBezTo>
                    <a:cubicBezTo>
                      <a:pt x="9160" y="4724"/>
                      <a:pt x="9287" y="4563"/>
                      <a:pt x="9390" y="4379"/>
                    </a:cubicBezTo>
                    <a:lnTo>
                      <a:pt x="9390" y="3065"/>
                    </a:lnTo>
                    <a:lnTo>
                      <a:pt x="9390" y="1083"/>
                    </a:lnTo>
                    <a:cubicBezTo>
                      <a:pt x="9022" y="381"/>
                      <a:pt x="8445" y="0"/>
                      <a:pt x="7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136627" y="4456684"/>
                <a:ext cx="317820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3056" extrusionOk="0">
                    <a:moveTo>
                      <a:pt x="1868" y="0"/>
                    </a:moveTo>
                    <a:cubicBezTo>
                      <a:pt x="1002" y="0"/>
                      <a:pt x="220" y="598"/>
                      <a:pt x="35" y="1477"/>
                    </a:cubicBezTo>
                    <a:cubicBezTo>
                      <a:pt x="23" y="1512"/>
                      <a:pt x="12" y="1546"/>
                      <a:pt x="0" y="1581"/>
                    </a:cubicBezTo>
                    <a:cubicBezTo>
                      <a:pt x="23" y="1604"/>
                      <a:pt x="58" y="1627"/>
                      <a:pt x="81" y="1638"/>
                    </a:cubicBezTo>
                    <a:cubicBezTo>
                      <a:pt x="1106" y="2272"/>
                      <a:pt x="2212" y="2756"/>
                      <a:pt x="3376" y="3056"/>
                    </a:cubicBezTo>
                    <a:cubicBezTo>
                      <a:pt x="3399" y="2906"/>
                      <a:pt x="3526" y="2814"/>
                      <a:pt x="3572" y="2664"/>
                    </a:cubicBezTo>
                    <a:cubicBezTo>
                      <a:pt x="3583" y="2145"/>
                      <a:pt x="3583" y="1615"/>
                      <a:pt x="3572" y="1097"/>
                    </a:cubicBezTo>
                    <a:cubicBezTo>
                      <a:pt x="3330" y="579"/>
                      <a:pt x="2880" y="210"/>
                      <a:pt x="2339" y="60"/>
                    </a:cubicBezTo>
                    <a:cubicBezTo>
                      <a:pt x="2181" y="20"/>
                      <a:pt x="2023" y="0"/>
                      <a:pt x="1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264324" y="4317903"/>
                <a:ext cx="18906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68" extrusionOk="0">
                    <a:moveTo>
                      <a:pt x="2132" y="1"/>
                    </a:moveTo>
                    <a:cubicBezTo>
                      <a:pt x="1648" y="1"/>
                      <a:pt x="1175" y="70"/>
                      <a:pt x="715" y="219"/>
                    </a:cubicBezTo>
                    <a:cubicBezTo>
                      <a:pt x="496" y="277"/>
                      <a:pt x="300" y="381"/>
                      <a:pt x="139" y="542"/>
                    </a:cubicBezTo>
                    <a:cubicBezTo>
                      <a:pt x="0" y="669"/>
                      <a:pt x="0" y="888"/>
                      <a:pt x="139" y="1026"/>
                    </a:cubicBezTo>
                    <a:cubicBezTo>
                      <a:pt x="254" y="1141"/>
                      <a:pt x="392" y="1222"/>
                      <a:pt x="542" y="1279"/>
                    </a:cubicBezTo>
                    <a:cubicBezTo>
                      <a:pt x="1049" y="1475"/>
                      <a:pt x="1590" y="1567"/>
                      <a:pt x="2132" y="1567"/>
                    </a:cubicBez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5262284" y="3261485"/>
                <a:ext cx="191100" cy="13904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568" extrusionOk="0">
                    <a:moveTo>
                      <a:pt x="2155" y="0"/>
                    </a:moveTo>
                    <a:cubicBezTo>
                      <a:pt x="1786" y="0"/>
                      <a:pt x="1417" y="35"/>
                      <a:pt x="1049" y="127"/>
                    </a:cubicBezTo>
                    <a:cubicBezTo>
                      <a:pt x="749" y="173"/>
                      <a:pt x="450" y="300"/>
                      <a:pt x="208" y="496"/>
                    </a:cubicBezTo>
                    <a:cubicBezTo>
                      <a:pt x="0" y="692"/>
                      <a:pt x="12" y="899"/>
                      <a:pt x="231" y="1083"/>
                    </a:cubicBezTo>
                    <a:cubicBezTo>
                      <a:pt x="334" y="1176"/>
                      <a:pt x="461" y="1245"/>
                      <a:pt x="599" y="1291"/>
                    </a:cubicBezTo>
                    <a:cubicBezTo>
                      <a:pt x="1095" y="1475"/>
                      <a:pt x="1625" y="1567"/>
                      <a:pt x="2155" y="1567"/>
                    </a:cubicBezTo>
                    <a:lnTo>
                      <a:pt x="2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5415520" y="4143208"/>
                <a:ext cx="38929" cy="14206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2" extrusionOk="0">
                    <a:moveTo>
                      <a:pt x="438" y="0"/>
                    </a:moveTo>
                    <a:cubicBezTo>
                      <a:pt x="0" y="450"/>
                      <a:pt x="0" y="1153"/>
                      <a:pt x="438" y="160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5416496" y="3085726"/>
                <a:ext cx="36890" cy="14108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91" extrusionOk="0">
                    <a:moveTo>
                      <a:pt x="416" y="1"/>
                    </a:moveTo>
                    <a:cubicBezTo>
                      <a:pt x="1" y="496"/>
                      <a:pt x="1" y="1176"/>
                      <a:pt x="416" y="1591"/>
                    </a:cubicBezTo>
                    <a:cubicBezTo>
                      <a:pt x="416" y="1061"/>
                      <a:pt x="416" y="53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4888328" y="3477859"/>
                <a:ext cx="239163" cy="252554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2848" extrusionOk="0">
                    <a:moveTo>
                      <a:pt x="1308" y="1"/>
                    </a:moveTo>
                    <a:cubicBezTo>
                      <a:pt x="1253" y="1"/>
                      <a:pt x="1197" y="5"/>
                      <a:pt x="1141" y="15"/>
                    </a:cubicBezTo>
                    <a:cubicBezTo>
                      <a:pt x="450" y="118"/>
                      <a:pt x="0" y="683"/>
                      <a:pt x="0" y="1432"/>
                    </a:cubicBezTo>
                    <a:cubicBezTo>
                      <a:pt x="0" y="1570"/>
                      <a:pt x="12" y="1708"/>
                      <a:pt x="47" y="1835"/>
                    </a:cubicBezTo>
                    <a:cubicBezTo>
                      <a:pt x="196" y="2319"/>
                      <a:pt x="484" y="2676"/>
                      <a:pt x="980" y="2803"/>
                    </a:cubicBezTo>
                    <a:cubicBezTo>
                      <a:pt x="1084" y="2833"/>
                      <a:pt x="1189" y="2847"/>
                      <a:pt x="1293" y="2847"/>
                    </a:cubicBezTo>
                    <a:cubicBezTo>
                      <a:pt x="1627" y="2847"/>
                      <a:pt x="1947" y="2698"/>
                      <a:pt x="2166" y="2434"/>
                    </a:cubicBezTo>
                    <a:cubicBezTo>
                      <a:pt x="2696" y="1823"/>
                      <a:pt x="2662" y="902"/>
                      <a:pt x="2086" y="326"/>
                    </a:cubicBezTo>
                    <a:cubicBezTo>
                      <a:pt x="1883" y="123"/>
                      <a:pt x="1599" y="1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0925" y="445025"/>
            <a:ext cx="81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0925" y="1152475"/>
            <a:ext cx="814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Char char="●"/>
              <a:defRPr sz="1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6" r:id="rId11"/>
    <p:sldLayoutId id="2147483667" r:id="rId12"/>
    <p:sldLayoutId id="2147483671" r:id="rId13"/>
    <p:sldLayoutId id="2147483678" r:id="rId14"/>
    <p:sldLayoutId id="2147483679" r:id="rId15"/>
    <p:sldLayoutId id="2147483680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0A3BE2A-7634-4ADC-A589-2A8AA715AD15}"/>
              </a:ext>
            </a:extLst>
          </p:cNvPr>
          <p:cNvSpPr/>
          <p:nvPr/>
        </p:nvSpPr>
        <p:spPr>
          <a:xfrm>
            <a:off x="0" y="0"/>
            <a:ext cx="9144000" cy="255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9ABE1-9BFA-442D-A7C5-BD9AB4F6E0C6}"/>
              </a:ext>
            </a:extLst>
          </p:cNvPr>
          <p:cNvSpPr/>
          <p:nvPr/>
        </p:nvSpPr>
        <p:spPr>
          <a:xfrm>
            <a:off x="0" y="4888318"/>
            <a:ext cx="9144000" cy="255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6EB5C8-01EF-443E-86B4-DD456CA16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b="13941"/>
          <a:stretch/>
        </p:blipFill>
        <p:spPr>
          <a:xfrm>
            <a:off x="1452834" y="395065"/>
            <a:ext cx="5866514" cy="11752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EF1AC8-A5C4-4BAA-B510-89C4EEB6FEAC}"/>
              </a:ext>
            </a:extLst>
          </p:cNvPr>
          <p:cNvSpPr txBox="1"/>
          <p:nvPr/>
        </p:nvSpPr>
        <p:spPr>
          <a:xfrm>
            <a:off x="255182" y="1501096"/>
            <a:ext cx="862832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 MONNET CENTRE OF EXCELLENCE</a:t>
            </a:r>
            <a:endParaRPr lang="it-IT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1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CORSO DI LAUREA MAGISTRALE IN AMMINISTRAZIONI E POLITICHE PUBBLICHE</a:t>
            </a:r>
            <a:endParaRPr lang="it-IT" sz="21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1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Politiche europee della ricerca e dell’innovazione (Prof. Massimo Florio)</a:t>
            </a:r>
            <a:endParaRPr lang="it-IT" sz="21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A4E111-C13F-425A-9949-47E94D4112B5}"/>
              </a:ext>
            </a:extLst>
          </p:cNvPr>
          <p:cNvSpPr txBox="1"/>
          <p:nvPr/>
        </p:nvSpPr>
        <p:spPr>
          <a:xfrm>
            <a:off x="1938282" y="3483159"/>
            <a:ext cx="52621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 err="1"/>
              <a:t>Zooniverse</a:t>
            </a:r>
            <a:r>
              <a:rPr lang="it-IT" sz="1600" b="1"/>
              <a:t>: valore di un progetto di </a:t>
            </a:r>
            <a:r>
              <a:rPr lang="it-IT" sz="1600" b="1" i="1" err="1"/>
              <a:t>citizen</a:t>
            </a:r>
            <a:r>
              <a:rPr lang="it-IT" sz="1600" b="1" i="1"/>
              <a:t> science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B1EC04-D654-419A-BDF1-3F76EEC1CE03}"/>
              </a:ext>
            </a:extLst>
          </p:cNvPr>
          <p:cNvSpPr txBox="1"/>
          <p:nvPr/>
        </p:nvSpPr>
        <p:spPr>
          <a:xfrm>
            <a:off x="6357440" y="4494519"/>
            <a:ext cx="2526063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50"/>
              <a:t>Federica Rassetti e Matilde Lazzeri </a:t>
            </a:r>
          </a:p>
        </p:txBody>
      </p:sp>
    </p:spTree>
    <p:extLst>
      <p:ext uri="{BB962C8B-B14F-4D97-AF65-F5344CB8AC3E}">
        <p14:creationId xmlns:p14="http://schemas.microsoft.com/office/powerpoint/2010/main" val="141538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9"/>
          <p:cNvSpPr txBox="1">
            <a:spLocks noGrp="1"/>
          </p:cNvSpPr>
          <p:nvPr>
            <p:ph type="body" idx="1"/>
          </p:nvPr>
        </p:nvSpPr>
        <p:spPr>
          <a:xfrm>
            <a:off x="397802" y="1247850"/>
            <a:ext cx="3589919" cy="3030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it-IT"/>
              <a:t>2021: 13 membri del team</a:t>
            </a:r>
          </a:p>
          <a:p>
            <a:pPr lvl="1" indent="-323850">
              <a:lnSpc>
                <a:spcPct val="100000"/>
              </a:lnSpc>
              <a:spcBef>
                <a:spcPts val="1200"/>
              </a:spcBef>
              <a:buSzPct val="60000"/>
              <a:buChar char="●"/>
            </a:pPr>
            <a:r>
              <a:rPr lang="it-IT"/>
              <a:t>7 developers full-time</a:t>
            </a:r>
          </a:p>
          <a:p>
            <a:pPr lvl="1" indent="-323850">
              <a:lnSpc>
                <a:spcPct val="100000"/>
              </a:lnSpc>
              <a:spcBef>
                <a:spcPts val="1200"/>
              </a:spcBef>
              <a:buSzPct val="60000"/>
              <a:buChar char="●"/>
            </a:pPr>
            <a:r>
              <a:rPr lang="it-IT"/>
              <a:t>3 researchers part-time</a:t>
            </a:r>
          </a:p>
          <a:p>
            <a:pPr lvl="1" indent="-323850">
              <a:lnSpc>
                <a:spcPct val="100000"/>
              </a:lnSpc>
              <a:spcBef>
                <a:spcPts val="1200"/>
              </a:spcBef>
              <a:buSzPct val="60000"/>
              <a:buChar char="●"/>
            </a:pPr>
            <a:r>
              <a:rPr lang="it-IT"/>
              <a:t>3 senior staff</a:t>
            </a:r>
            <a:endParaRPr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it-IT"/>
              <a:t>Anni diversi dal 2021: ipotesi di incremento proporzionale crescente a partire dal 2009</a:t>
            </a: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it-IT"/>
              <a:t>Calcolo stipendio medio annuale attraverso il FTE (1760 ore)</a:t>
            </a:r>
          </a:p>
        </p:txBody>
      </p:sp>
      <p:sp>
        <p:nvSpPr>
          <p:cNvPr id="1685" name="Google Shape;1685;p49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Costi team</a:t>
            </a:r>
            <a:endParaRPr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F2AD4B0-A896-41C4-938B-65E60A099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68516"/>
              </p:ext>
            </p:extLst>
          </p:nvPr>
        </p:nvGraphicFramePr>
        <p:xfrm>
          <a:off x="4229100" y="1849964"/>
          <a:ext cx="4114800" cy="303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BF2AD4B0-A896-41C4-938B-65E60A099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8399"/>
              </p:ext>
            </p:extLst>
          </p:nvPr>
        </p:nvGraphicFramePr>
        <p:xfrm>
          <a:off x="4068181" y="1758524"/>
          <a:ext cx="4655819" cy="303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D6E33C-7A66-4526-92D0-8CC19FB78AC7}"/>
              </a:ext>
            </a:extLst>
          </p:cNvPr>
          <p:cNvSpPr txBox="1"/>
          <p:nvPr/>
        </p:nvSpPr>
        <p:spPr>
          <a:xfrm>
            <a:off x="4229100" y="1247850"/>
            <a:ext cx="3985260" cy="36933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800">
                <a:solidFill>
                  <a:schemeClr val="bg1">
                    <a:lumMod val="10000"/>
                  </a:schemeClr>
                </a:solidFill>
              </a:rPr>
              <a:t>Costo totale annuo al 2021: $ </a:t>
            </a:r>
            <a:r>
              <a:rPr lang="it-IT" sz="180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354.525</a:t>
            </a:r>
            <a:endParaRPr lang="it-IT" sz="180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9"/>
          <p:cNvSpPr txBox="1">
            <a:spLocks noGrp="1"/>
          </p:cNvSpPr>
          <p:nvPr>
            <p:ph type="body" idx="1"/>
          </p:nvPr>
        </p:nvSpPr>
        <p:spPr>
          <a:xfrm>
            <a:off x="4853266" y="695782"/>
            <a:ext cx="3809100" cy="3983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I</a:t>
            </a:r>
            <a:r>
              <a:rPr lang="en" sz="1200" dirty="0"/>
              <a:t>n merito ai costi dei researchers, si è preso in considerazione il costo medio dei progetti al primo anno di attività e il costo medio dopo il primo anno (15p. primo anno + 15p. secondo anno = 30p)</a:t>
            </a:r>
          </a:p>
          <a:p>
            <a:pPr>
              <a:spcBef>
                <a:spcPts val="1200"/>
              </a:spcBef>
            </a:pPr>
            <a:r>
              <a:rPr lang="en" sz="1200" dirty="0"/>
              <a:t> progetti al PRIMO anno di attività </a:t>
            </a:r>
          </a:p>
          <a:p>
            <a:pPr lvl="1">
              <a:lnSpc>
                <a:spcPct val="114999"/>
              </a:lnSpc>
              <a:spcBef>
                <a:spcPts val="1200"/>
              </a:spcBef>
            </a:pPr>
            <a:r>
              <a:rPr lang="en" sz="1200" dirty="0"/>
              <a:t> costo medio annuo n°1 è pari a $47.148 </a:t>
            </a:r>
          </a:p>
          <a:p>
            <a:pPr lvl="1">
              <a:lnSpc>
                <a:spcPct val="114999"/>
              </a:lnSpc>
              <a:spcBef>
                <a:spcPts val="1200"/>
              </a:spcBef>
            </a:pPr>
            <a:r>
              <a:rPr lang="en" sz="1200" dirty="0"/>
              <a:t>costo medio annuo n°2 è pari a $53.203  (</a:t>
            </a:r>
            <a:r>
              <a:rPr lang="en" sz="1050" dirty="0"/>
              <a:t>non sono stati presi in considerazione 2 progetti perchè, essendo nuovi erano troppo piccoli e quindi considerati come outlier</a:t>
            </a:r>
            <a:r>
              <a:rPr lang="en" sz="1200" dirty="0"/>
              <a:t>) </a:t>
            </a:r>
          </a:p>
          <a:p>
            <a:pPr>
              <a:spcBef>
                <a:spcPts val="1000"/>
              </a:spcBef>
            </a:pPr>
            <a:r>
              <a:rPr lang="en" sz="1200" dirty="0"/>
              <a:t>Per i progetti al SECONDO anno di attività</a:t>
            </a:r>
          </a:p>
          <a:p>
            <a:pPr lvl="1">
              <a:lnSpc>
                <a:spcPct val="114999"/>
              </a:lnSpc>
              <a:spcBef>
                <a:spcPts val="1000"/>
              </a:spcBef>
            </a:pPr>
            <a:r>
              <a:rPr lang="en" sz="1200" dirty="0"/>
              <a:t>costo medio annuo n°1 è pari a $ 31.557,</a:t>
            </a:r>
            <a:endParaRPr lang="en" dirty="0"/>
          </a:p>
          <a:p>
            <a:pPr lvl="1">
              <a:lnSpc>
                <a:spcPct val="114999"/>
              </a:lnSpc>
              <a:spcBef>
                <a:spcPts val="1000"/>
              </a:spcBef>
            </a:pPr>
            <a:r>
              <a:rPr lang="en" sz="1200" dirty="0"/>
              <a:t>costo medio annuo n°2 è pari a $ 35.000</a:t>
            </a:r>
            <a:endParaRPr lang="en" dirty="0"/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endParaRPr lang="en" dirty="0"/>
          </a:p>
        </p:txBody>
      </p:sp>
      <p:sp>
        <p:nvSpPr>
          <p:cNvPr id="1685" name="Google Shape;1685;p49"/>
          <p:cNvSpPr txBox="1">
            <a:spLocks noGrp="1"/>
          </p:cNvSpPr>
          <p:nvPr>
            <p:ph type="title"/>
          </p:nvPr>
        </p:nvSpPr>
        <p:spPr>
          <a:xfrm>
            <a:off x="711750" y="89994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Costi researchers</a:t>
            </a:r>
            <a:endParaRPr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4479C10-A5B9-4EA4-9B32-BCDB4F326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96063"/>
              </p:ext>
            </p:extLst>
          </p:nvPr>
        </p:nvGraphicFramePr>
        <p:xfrm>
          <a:off x="135643" y="695783"/>
          <a:ext cx="4337297" cy="2880149"/>
        </p:xfrm>
        <a:graphic>
          <a:graphicData uri="http://schemas.openxmlformats.org/drawingml/2006/table">
            <a:tbl>
              <a:tblPr/>
              <a:tblGrid>
                <a:gridCol w="1472528">
                  <a:extLst>
                    <a:ext uri="{9D8B030D-6E8A-4147-A177-3AD203B41FA5}">
                      <a16:colId xmlns:a16="http://schemas.microsoft.com/office/drawing/2014/main" val="2787802031"/>
                    </a:ext>
                  </a:extLst>
                </a:gridCol>
                <a:gridCol w="506035">
                  <a:extLst>
                    <a:ext uri="{9D8B030D-6E8A-4147-A177-3AD203B41FA5}">
                      <a16:colId xmlns:a16="http://schemas.microsoft.com/office/drawing/2014/main" val="1957459643"/>
                    </a:ext>
                  </a:extLst>
                </a:gridCol>
                <a:gridCol w="612798">
                  <a:extLst>
                    <a:ext uri="{9D8B030D-6E8A-4147-A177-3AD203B41FA5}">
                      <a16:colId xmlns:a16="http://schemas.microsoft.com/office/drawing/2014/main" val="1703485897"/>
                    </a:ext>
                  </a:extLst>
                </a:gridCol>
                <a:gridCol w="469242">
                  <a:extLst>
                    <a:ext uri="{9D8B030D-6E8A-4147-A177-3AD203B41FA5}">
                      <a16:colId xmlns:a16="http://schemas.microsoft.com/office/drawing/2014/main" val="41914716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15691743"/>
                    </a:ext>
                  </a:extLst>
                </a:gridCol>
                <a:gridCol w="545174">
                  <a:extLst>
                    <a:ext uri="{9D8B030D-6E8A-4147-A177-3AD203B41FA5}">
                      <a16:colId xmlns:a16="http://schemas.microsoft.com/office/drawing/2014/main" val="3545375725"/>
                    </a:ext>
                  </a:extLst>
                </a:gridCol>
              </a:tblGrid>
              <a:tr h="2156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Progetti al primo anno di attività</a:t>
                      </a:r>
                    </a:p>
                  </a:txBody>
                  <a:tcPr marL="70871" marR="70871" marT="35435" marB="35435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340060"/>
                  </a:ext>
                </a:extLst>
              </a:tr>
              <a:tr h="23141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Progetto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 (h)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Conversione h/$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CONVERSIONE </a:t>
                      </a:r>
                      <a:b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311580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Corresponding</a:t>
                      </a:r>
                      <a:r>
                        <a:rPr lang="it-IT" sz="9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whit</a:t>
                      </a:r>
                      <a:r>
                        <a:rPr lang="it-IT" sz="9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quackers</a:t>
                      </a:r>
                      <a:endParaRPr lang="it-IT" sz="9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645905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 Notes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9469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Frog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find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405976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Chimp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77583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Woodpecker</a:t>
                      </a:r>
                      <a:r>
                        <a:rPr lang="it-IT" sz="9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  <a:r>
                        <a:rPr lang="it-IT" sz="9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</a:t>
                      </a:r>
                      <a:endParaRPr lang="it-IT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360980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Whale chat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789802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Aurora zoo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262357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Quest Go: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Sparrows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159656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Bursts from Space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231428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Node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Code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Breaker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28550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Beluga bits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96508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is Spoony?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348198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Snapshot Hoge Veluwe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04082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Monkey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 Explorer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169864"/>
                  </a:ext>
                </a:extLst>
              </a:tr>
              <a:tr h="16924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Prickly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Pear</a:t>
                      </a:r>
                      <a:r>
                        <a:rPr lang="it-IT" sz="9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Project Kenya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131783"/>
                  </a:ext>
                </a:extLst>
              </a:tr>
              <a:tr h="13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medio annuo n°1 ($)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261389"/>
                  </a:ext>
                </a:extLst>
              </a:tr>
              <a:tr h="14421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medio annuo n°2 ($)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898085"/>
                  </a:ext>
                </a:extLst>
              </a:tr>
            </a:tbl>
          </a:graphicData>
        </a:graphic>
      </p:graphicFrame>
      <p:sp>
        <p:nvSpPr>
          <p:cNvPr id="5" name="Google Shape;1684;p49">
            <a:extLst>
              <a:ext uri="{FF2B5EF4-FFF2-40B4-BE49-F238E27FC236}">
                <a16:creationId xmlns:a16="http://schemas.microsoft.com/office/drawing/2014/main" id="{178A6320-9E4F-6F85-6DAE-D181E08D0D9F}"/>
              </a:ext>
            </a:extLst>
          </p:cNvPr>
          <p:cNvSpPr txBox="1">
            <a:spLocks/>
          </p:cNvSpPr>
          <p:nvPr/>
        </p:nvSpPr>
        <p:spPr>
          <a:xfrm>
            <a:off x="1619798" y="3285145"/>
            <a:ext cx="3313080" cy="25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>
              <a:buFont typeface="Barlow"/>
              <a:buNone/>
            </a:pPr>
            <a:endParaRPr lang="en" sz="1200" dirty="0"/>
          </a:p>
          <a:p>
            <a:pPr>
              <a:spcBef>
                <a:spcPts val="1200"/>
              </a:spcBef>
            </a:pPr>
            <a:r>
              <a:rPr lang="en" sz="1200" dirty="0"/>
              <a:t> Costo medio ANNUO TOTALE</a:t>
            </a:r>
          </a:p>
          <a:p>
            <a:pPr lvl="1">
              <a:lnSpc>
                <a:spcPct val="114999"/>
              </a:lnSpc>
              <a:spcBef>
                <a:spcPts val="1200"/>
              </a:spcBef>
            </a:pPr>
            <a:r>
              <a:rPr lang="en" sz="1200" dirty="0"/>
              <a:t> progetti  n°1 è pari a $ 39.352</a:t>
            </a:r>
          </a:p>
          <a:p>
            <a:pPr lvl="1">
              <a:lnSpc>
                <a:spcPct val="114999"/>
              </a:lnSpc>
              <a:spcBef>
                <a:spcPts val="1200"/>
              </a:spcBef>
            </a:pPr>
            <a:r>
              <a:rPr lang="en" sz="1200" dirty="0"/>
              <a:t>progetti n°2 è pari a $44.351   </a:t>
            </a:r>
          </a:p>
          <a:p>
            <a:pPr lvl="1">
              <a:lnSpc>
                <a:spcPct val="114999"/>
              </a:lnSpc>
              <a:spcBef>
                <a:spcPts val="1200"/>
              </a:spcBef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8533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52"/>
          <p:cNvSpPr txBox="1">
            <a:spLocks noGrp="1"/>
          </p:cNvSpPr>
          <p:nvPr>
            <p:ph type="title"/>
          </p:nvPr>
        </p:nvSpPr>
        <p:spPr>
          <a:xfrm>
            <a:off x="4190625" y="1696925"/>
            <a:ext cx="43212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4400" err="1"/>
              <a:t>Benefici</a:t>
            </a:r>
            <a:r>
              <a:rPr lang="it-IT" sz="4400"/>
              <a:t> </a:t>
            </a:r>
          </a:p>
        </p:txBody>
      </p:sp>
      <p:sp>
        <p:nvSpPr>
          <p:cNvPr id="1797" name="Google Shape;1797;p52"/>
          <p:cNvSpPr txBox="1">
            <a:spLocks noGrp="1"/>
          </p:cNvSpPr>
          <p:nvPr>
            <p:ph type="subTitle" idx="1"/>
          </p:nvPr>
        </p:nvSpPr>
        <p:spPr>
          <a:xfrm>
            <a:off x="4190625" y="2560575"/>
            <a:ext cx="4321200" cy="1603200"/>
          </a:xfrm>
          <a:prstGeom prst="rect">
            <a:avLst/>
          </a:prstGeom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285750" indent="-285750" algn="l">
              <a:buSzPts val="1100"/>
              <a:buFont typeface="Courier New"/>
              <a:buChar char="o"/>
            </a:pPr>
            <a:r>
              <a:rPr lang="en" sz="2000"/>
              <a:t>Benefici per i researchers </a:t>
            </a:r>
          </a:p>
          <a:p>
            <a:pPr marL="285750" indent="-285750" algn="l">
              <a:buSzPts val="1100"/>
              <a:buFont typeface="Courier New"/>
              <a:buChar char="o"/>
            </a:pPr>
            <a:r>
              <a:rPr lang="en" sz="2000"/>
              <a:t>Benefici culturali</a:t>
            </a:r>
          </a:p>
          <a:p>
            <a:pPr marL="285750" indent="-285750" algn="l">
              <a:buSzPts val="1100"/>
              <a:buFont typeface="Courier New"/>
              <a:buChar char="o"/>
            </a:pPr>
            <a:r>
              <a:rPr lang="en" sz="2000"/>
              <a:t>Benefici singoli progetti</a:t>
            </a:r>
          </a:p>
        </p:txBody>
      </p:sp>
      <p:grpSp>
        <p:nvGrpSpPr>
          <p:cNvPr id="1798" name="Google Shape;1798;p52"/>
          <p:cNvGrpSpPr/>
          <p:nvPr/>
        </p:nvGrpSpPr>
        <p:grpSpPr>
          <a:xfrm>
            <a:off x="488282" y="1253100"/>
            <a:ext cx="3861180" cy="3353007"/>
            <a:chOff x="361925" y="1107751"/>
            <a:chExt cx="4285438" cy="3721428"/>
          </a:xfrm>
        </p:grpSpPr>
        <p:sp>
          <p:nvSpPr>
            <p:cNvPr id="1799" name="Google Shape;1799;p52"/>
            <p:cNvSpPr/>
            <p:nvPr/>
          </p:nvSpPr>
          <p:spPr>
            <a:xfrm flipH="1">
              <a:off x="2129151" y="3220904"/>
              <a:ext cx="1678146" cy="1382316"/>
            </a:xfrm>
            <a:custGeom>
              <a:avLst/>
              <a:gdLst/>
              <a:ahLst/>
              <a:cxnLst/>
              <a:rect l="l" t="t" r="r" b="b"/>
              <a:pathLst>
                <a:path w="89525" h="73753" extrusionOk="0">
                  <a:moveTo>
                    <a:pt x="9883" y="21475"/>
                  </a:moveTo>
                  <a:lnTo>
                    <a:pt x="9883" y="21475"/>
                  </a:lnTo>
                  <a:cubicBezTo>
                    <a:pt x="8878" y="22748"/>
                    <a:pt x="7954" y="23914"/>
                    <a:pt x="7357" y="25315"/>
                  </a:cubicBezTo>
                  <a:cubicBezTo>
                    <a:pt x="7063" y="25187"/>
                    <a:pt x="7170" y="24973"/>
                    <a:pt x="7190" y="24805"/>
                  </a:cubicBezTo>
                  <a:cubicBezTo>
                    <a:pt x="7257" y="24390"/>
                    <a:pt x="7411" y="24001"/>
                    <a:pt x="7572" y="23619"/>
                  </a:cubicBezTo>
                  <a:cubicBezTo>
                    <a:pt x="7726" y="23231"/>
                    <a:pt x="7934" y="22842"/>
                    <a:pt x="7920" y="22427"/>
                  </a:cubicBezTo>
                  <a:cubicBezTo>
                    <a:pt x="7914" y="21978"/>
                    <a:pt x="8054" y="21783"/>
                    <a:pt x="8517" y="21757"/>
                  </a:cubicBezTo>
                  <a:cubicBezTo>
                    <a:pt x="8925" y="21730"/>
                    <a:pt x="9327" y="21596"/>
                    <a:pt x="9883" y="21475"/>
                  </a:cubicBezTo>
                  <a:close/>
                  <a:moveTo>
                    <a:pt x="25104" y="13618"/>
                  </a:moveTo>
                  <a:cubicBezTo>
                    <a:pt x="26122" y="13618"/>
                    <a:pt x="26904" y="14233"/>
                    <a:pt x="27191" y="15277"/>
                  </a:cubicBezTo>
                  <a:cubicBezTo>
                    <a:pt x="27251" y="15492"/>
                    <a:pt x="27405" y="15599"/>
                    <a:pt x="27539" y="15726"/>
                  </a:cubicBezTo>
                  <a:cubicBezTo>
                    <a:pt x="31841" y="19612"/>
                    <a:pt x="36712" y="22433"/>
                    <a:pt x="42461" y="23552"/>
                  </a:cubicBezTo>
                  <a:cubicBezTo>
                    <a:pt x="44236" y="23898"/>
                    <a:pt x="46005" y="24062"/>
                    <a:pt x="47769" y="24062"/>
                  </a:cubicBezTo>
                  <a:cubicBezTo>
                    <a:pt x="50379" y="24062"/>
                    <a:pt x="52977" y="23703"/>
                    <a:pt x="55560" y="23043"/>
                  </a:cubicBezTo>
                  <a:cubicBezTo>
                    <a:pt x="56090" y="22902"/>
                    <a:pt x="56599" y="22681"/>
                    <a:pt x="57189" y="22641"/>
                  </a:cubicBezTo>
                  <a:lnTo>
                    <a:pt x="57189" y="22641"/>
                  </a:lnTo>
                  <a:cubicBezTo>
                    <a:pt x="57028" y="22976"/>
                    <a:pt x="56740" y="23110"/>
                    <a:pt x="56498" y="23291"/>
                  </a:cubicBezTo>
                  <a:cubicBezTo>
                    <a:pt x="46588" y="31003"/>
                    <a:pt x="36692" y="38729"/>
                    <a:pt x="26802" y="46461"/>
                  </a:cubicBezTo>
                  <a:cubicBezTo>
                    <a:pt x="26303" y="46851"/>
                    <a:pt x="25823" y="47114"/>
                    <a:pt x="25229" y="47114"/>
                  </a:cubicBezTo>
                  <a:cubicBezTo>
                    <a:pt x="25129" y="47114"/>
                    <a:pt x="25026" y="47106"/>
                    <a:pt x="24919" y="47091"/>
                  </a:cubicBezTo>
                  <a:cubicBezTo>
                    <a:pt x="24819" y="47076"/>
                    <a:pt x="24715" y="47071"/>
                    <a:pt x="24609" y="47071"/>
                  </a:cubicBezTo>
                  <a:cubicBezTo>
                    <a:pt x="24431" y="47071"/>
                    <a:pt x="24245" y="47084"/>
                    <a:pt x="24048" y="47084"/>
                  </a:cubicBezTo>
                  <a:cubicBezTo>
                    <a:pt x="23948" y="46756"/>
                    <a:pt x="24155" y="46501"/>
                    <a:pt x="24256" y="46240"/>
                  </a:cubicBezTo>
                  <a:cubicBezTo>
                    <a:pt x="25241" y="43680"/>
                    <a:pt x="26045" y="41081"/>
                    <a:pt x="26460" y="38367"/>
                  </a:cubicBezTo>
                  <a:cubicBezTo>
                    <a:pt x="26836" y="35941"/>
                    <a:pt x="26903" y="33529"/>
                    <a:pt x="26199" y="31151"/>
                  </a:cubicBezTo>
                  <a:cubicBezTo>
                    <a:pt x="25650" y="29308"/>
                    <a:pt x="24705" y="27727"/>
                    <a:pt x="23036" y="26675"/>
                  </a:cubicBezTo>
                  <a:cubicBezTo>
                    <a:pt x="22815" y="26547"/>
                    <a:pt x="22655" y="26340"/>
                    <a:pt x="22594" y="26098"/>
                  </a:cubicBezTo>
                  <a:cubicBezTo>
                    <a:pt x="21857" y="23257"/>
                    <a:pt x="20463" y="20725"/>
                    <a:pt x="18889" y="18272"/>
                  </a:cubicBezTo>
                  <a:cubicBezTo>
                    <a:pt x="18849" y="18199"/>
                    <a:pt x="18808" y="18125"/>
                    <a:pt x="18782" y="18045"/>
                  </a:cubicBezTo>
                  <a:cubicBezTo>
                    <a:pt x="18815" y="18004"/>
                    <a:pt x="18835" y="17937"/>
                    <a:pt x="18882" y="17917"/>
                  </a:cubicBezTo>
                  <a:cubicBezTo>
                    <a:pt x="20423" y="17093"/>
                    <a:pt x="21442" y="15793"/>
                    <a:pt x="22165" y="14239"/>
                  </a:cubicBezTo>
                  <a:cubicBezTo>
                    <a:pt x="22310" y="13929"/>
                    <a:pt x="22407" y="13661"/>
                    <a:pt x="22747" y="13661"/>
                  </a:cubicBezTo>
                  <a:cubicBezTo>
                    <a:pt x="22833" y="13661"/>
                    <a:pt x="22935" y="13678"/>
                    <a:pt x="23057" y="13716"/>
                  </a:cubicBezTo>
                  <a:cubicBezTo>
                    <a:pt x="23223" y="13771"/>
                    <a:pt x="23394" y="13791"/>
                    <a:pt x="23568" y="13791"/>
                  </a:cubicBezTo>
                  <a:cubicBezTo>
                    <a:pt x="23969" y="13791"/>
                    <a:pt x="24387" y="13682"/>
                    <a:pt x="24799" y="13636"/>
                  </a:cubicBezTo>
                  <a:cubicBezTo>
                    <a:pt x="24902" y="13624"/>
                    <a:pt x="25004" y="13618"/>
                    <a:pt x="25104" y="13618"/>
                  </a:cubicBezTo>
                  <a:close/>
                  <a:moveTo>
                    <a:pt x="18534" y="39801"/>
                  </a:moveTo>
                  <a:cubicBezTo>
                    <a:pt x="18741" y="39821"/>
                    <a:pt x="18768" y="40009"/>
                    <a:pt x="18875" y="40123"/>
                  </a:cubicBezTo>
                  <a:cubicBezTo>
                    <a:pt x="19318" y="40571"/>
                    <a:pt x="19371" y="40987"/>
                    <a:pt x="19003" y="41570"/>
                  </a:cubicBezTo>
                  <a:cubicBezTo>
                    <a:pt x="18534" y="42334"/>
                    <a:pt x="18440" y="43252"/>
                    <a:pt x="18360" y="44143"/>
                  </a:cubicBezTo>
                  <a:cubicBezTo>
                    <a:pt x="18293" y="44806"/>
                    <a:pt x="18266" y="45476"/>
                    <a:pt x="18266" y="46146"/>
                  </a:cubicBezTo>
                  <a:cubicBezTo>
                    <a:pt x="18272" y="47922"/>
                    <a:pt x="18319" y="49704"/>
                    <a:pt x="18326" y="51486"/>
                  </a:cubicBezTo>
                  <a:cubicBezTo>
                    <a:pt x="18326" y="51949"/>
                    <a:pt x="18420" y="52311"/>
                    <a:pt x="18909" y="52498"/>
                  </a:cubicBezTo>
                  <a:cubicBezTo>
                    <a:pt x="18728" y="52813"/>
                    <a:pt x="18420" y="52954"/>
                    <a:pt x="18172" y="53162"/>
                  </a:cubicBezTo>
                  <a:cubicBezTo>
                    <a:pt x="17964" y="53450"/>
                    <a:pt x="17676" y="53671"/>
                    <a:pt x="17341" y="53798"/>
                  </a:cubicBezTo>
                  <a:lnTo>
                    <a:pt x="17341" y="53791"/>
                  </a:lnTo>
                  <a:cubicBezTo>
                    <a:pt x="17308" y="53832"/>
                    <a:pt x="17274" y="53872"/>
                    <a:pt x="17241" y="53905"/>
                  </a:cubicBezTo>
                  <a:cubicBezTo>
                    <a:pt x="17120" y="53812"/>
                    <a:pt x="17227" y="53778"/>
                    <a:pt x="17287" y="53738"/>
                  </a:cubicBezTo>
                  <a:cubicBezTo>
                    <a:pt x="17381" y="53456"/>
                    <a:pt x="17596" y="53282"/>
                    <a:pt x="17830" y="53135"/>
                  </a:cubicBezTo>
                  <a:cubicBezTo>
                    <a:pt x="17917" y="52840"/>
                    <a:pt x="17689" y="52672"/>
                    <a:pt x="17555" y="52471"/>
                  </a:cubicBezTo>
                  <a:cubicBezTo>
                    <a:pt x="17033" y="51647"/>
                    <a:pt x="16591" y="50776"/>
                    <a:pt x="16229" y="49872"/>
                  </a:cubicBezTo>
                  <a:cubicBezTo>
                    <a:pt x="16108" y="49584"/>
                    <a:pt x="16055" y="49309"/>
                    <a:pt x="16168" y="48994"/>
                  </a:cubicBezTo>
                  <a:cubicBezTo>
                    <a:pt x="17261" y="46099"/>
                    <a:pt x="18025" y="43098"/>
                    <a:pt x="18460" y="40035"/>
                  </a:cubicBezTo>
                  <a:cubicBezTo>
                    <a:pt x="18473" y="39955"/>
                    <a:pt x="18500" y="39875"/>
                    <a:pt x="18534" y="39801"/>
                  </a:cubicBezTo>
                  <a:close/>
                  <a:moveTo>
                    <a:pt x="79474" y="56123"/>
                  </a:moveTo>
                  <a:lnTo>
                    <a:pt x="79474" y="56123"/>
                  </a:lnTo>
                  <a:cubicBezTo>
                    <a:pt x="79475" y="56129"/>
                    <a:pt x="79475" y="56135"/>
                    <a:pt x="79476" y="56140"/>
                  </a:cubicBezTo>
                  <a:lnTo>
                    <a:pt x="79476" y="56140"/>
                  </a:lnTo>
                  <a:cubicBezTo>
                    <a:pt x="79480" y="56139"/>
                    <a:pt x="79484" y="56138"/>
                    <a:pt x="79488" y="56137"/>
                  </a:cubicBezTo>
                  <a:lnTo>
                    <a:pt x="79474" y="56123"/>
                  </a:lnTo>
                  <a:close/>
                  <a:moveTo>
                    <a:pt x="87026" y="0"/>
                  </a:moveTo>
                  <a:lnTo>
                    <a:pt x="86972" y="54"/>
                  </a:lnTo>
                  <a:cubicBezTo>
                    <a:pt x="86999" y="322"/>
                    <a:pt x="87213" y="489"/>
                    <a:pt x="87334" y="697"/>
                  </a:cubicBezTo>
                  <a:cubicBezTo>
                    <a:pt x="88681" y="2942"/>
                    <a:pt x="88520" y="5977"/>
                    <a:pt x="86952" y="7934"/>
                  </a:cubicBezTo>
                  <a:cubicBezTo>
                    <a:pt x="86137" y="8948"/>
                    <a:pt x="85030" y="9460"/>
                    <a:pt x="83919" y="9460"/>
                  </a:cubicBezTo>
                  <a:cubicBezTo>
                    <a:pt x="82867" y="9460"/>
                    <a:pt x="81810" y="9000"/>
                    <a:pt x="80995" y="8074"/>
                  </a:cubicBezTo>
                  <a:cubicBezTo>
                    <a:pt x="80017" y="6969"/>
                    <a:pt x="79568" y="5642"/>
                    <a:pt x="79494" y="4181"/>
                  </a:cubicBezTo>
                  <a:cubicBezTo>
                    <a:pt x="79481" y="3819"/>
                    <a:pt x="79494" y="3458"/>
                    <a:pt x="79494" y="3029"/>
                  </a:cubicBezTo>
                  <a:lnTo>
                    <a:pt x="79494" y="3029"/>
                  </a:lnTo>
                  <a:cubicBezTo>
                    <a:pt x="78764" y="3250"/>
                    <a:pt x="78395" y="4020"/>
                    <a:pt x="77638" y="4074"/>
                  </a:cubicBezTo>
                  <a:cubicBezTo>
                    <a:pt x="77270" y="4469"/>
                    <a:pt x="77102" y="4985"/>
                    <a:pt x="76888" y="5461"/>
                  </a:cubicBezTo>
                  <a:cubicBezTo>
                    <a:pt x="76325" y="6701"/>
                    <a:pt x="75668" y="7900"/>
                    <a:pt x="75300" y="9220"/>
                  </a:cubicBezTo>
                  <a:cubicBezTo>
                    <a:pt x="77156" y="9421"/>
                    <a:pt x="78884" y="9984"/>
                    <a:pt x="80432" y="11043"/>
                  </a:cubicBezTo>
                  <a:cubicBezTo>
                    <a:pt x="80975" y="11391"/>
                    <a:pt x="81424" y="11860"/>
                    <a:pt x="81759" y="12409"/>
                  </a:cubicBezTo>
                  <a:cubicBezTo>
                    <a:pt x="82355" y="13441"/>
                    <a:pt x="82288" y="14507"/>
                    <a:pt x="81558" y="15451"/>
                  </a:cubicBezTo>
                  <a:cubicBezTo>
                    <a:pt x="81022" y="16148"/>
                    <a:pt x="80332" y="16664"/>
                    <a:pt x="79561" y="17073"/>
                  </a:cubicBezTo>
                  <a:cubicBezTo>
                    <a:pt x="78087" y="17850"/>
                    <a:pt x="76506" y="18246"/>
                    <a:pt x="74864" y="18433"/>
                  </a:cubicBezTo>
                  <a:cubicBezTo>
                    <a:pt x="74120" y="18527"/>
                    <a:pt x="73370" y="18554"/>
                    <a:pt x="72620" y="18607"/>
                  </a:cubicBezTo>
                  <a:cubicBezTo>
                    <a:pt x="72398" y="19994"/>
                    <a:pt x="72171" y="21375"/>
                    <a:pt x="72124" y="22775"/>
                  </a:cubicBezTo>
                  <a:cubicBezTo>
                    <a:pt x="73484" y="23706"/>
                    <a:pt x="74275" y="25033"/>
                    <a:pt x="74670" y="26581"/>
                  </a:cubicBezTo>
                  <a:cubicBezTo>
                    <a:pt x="75394" y="29455"/>
                    <a:pt x="74770" y="31988"/>
                    <a:pt x="72640" y="34099"/>
                  </a:cubicBezTo>
                  <a:cubicBezTo>
                    <a:pt x="72452" y="34293"/>
                    <a:pt x="72264" y="34514"/>
                    <a:pt x="71970" y="34581"/>
                  </a:cubicBezTo>
                  <a:cubicBezTo>
                    <a:pt x="71889" y="36082"/>
                    <a:pt x="72171" y="37570"/>
                    <a:pt x="72197" y="39071"/>
                  </a:cubicBezTo>
                  <a:cubicBezTo>
                    <a:pt x="71568" y="38615"/>
                    <a:pt x="58073" y="23030"/>
                    <a:pt x="57785" y="22400"/>
                  </a:cubicBezTo>
                  <a:cubicBezTo>
                    <a:pt x="59339" y="21870"/>
                    <a:pt x="60860" y="21254"/>
                    <a:pt x="62348" y="20557"/>
                  </a:cubicBezTo>
                  <a:cubicBezTo>
                    <a:pt x="63835" y="19854"/>
                    <a:pt x="65283" y="19063"/>
                    <a:pt x="66676" y="18192"/>
                  </a:cubicBezTo>
                  <a:cubicBezTo>
                    <a:pt x="69129" y="16664"/>
                    <a:pt x="70221" y="15833"/>
                    <a:pt x="70522" y="15244"/>
                  </a:cubicBezTo>
                  <a:lnTo>
                    <a:pt x="29315" y="15244"/>
                  </a:lnTo>
                  <a:cubicBezTo>
                    <a:pt x="29234" y="15244"/>
                    <a:pt x="29154" y="15246"/>
                    <a:pt x="29076" y="15246"/>
                  </a:cubicBezTo>
                  <a:cubicBezTo>
                    <a:pt x="28715" y="15246"/>
                    <a:pt x="28402" y="15200"/>
                    <a:pt x="28303" y="14688"/>
                  </a:cubicBezTo>
                  <a:cubicBezTo>
                    <a:pt x="28263" y="14473"/>
                    <a:pt x="28062" y="14292"/>
                    <a:pt x="27861" y="14205"/>
                  </a:cubicBezTo>
                  <a:cubicBezTo>
                    <a:pt x="27150" y="13890"/>
                    <a:pt x="26635" y="13368"/>
                    <a:pt x="26179" y="12765"/>
                  </a:cubicBezTo>
                  <a:cubicBezTo>
                    <a:pt x="26065" y="12617"/>
                    <a:pt x="25884" y="12510"/>
                    <a:pt x="25730" y="12389"/>
                  </a:cubicBezTo>
                  <a:cubicBezTo>
                    <a:pt x="24732" y="11592"/>
                    <a:pt x="23532" y="11364"/>
                    <a:pt x="22333" y="11076"/>
                  </a:cubicBezTo>
                  <a:cubicBezTo>
                    <a:pt x="21918" y="10976"/>
                    <a:pt x="21527" y="10927"/>
                    <a:pt x="21158" y="10927"/>
                  </a:cubicBezTo>
                  <a:cubicBezTo>
                    <a:pt x="19765" y="10927"/>
                    <a:pt x="18690" y="11628"/>
                    <a:pt x="17837" y="12952"/>
                  </a:cubicBezTo>
                  <a:cubicBezTo>
                    <a:pt x="17328" y="13743"/>
                    <a:pt x="16859" y="14560"/>
                    <a:pt x="16396" y="15418"/>
                  </a:cubicBezTo>
                  <a:cubicBezTo>
                    <a:pt x="16101" y="15244"/>
                    <a:pt x="15847" y="15076"/>
                    <a:pt x="15579" y="14936"/>
                  </a:cubicBezTo>
                  <a:cubicBezTo>
                    <a:pt x="15284" y="14775"/>
                    <a:pt x="14983" y="14634"/>
                    <a:pt x="14668" y="14520"/>
                  </a:cubicBezTo>
                  <a:cubicBezTo>
                    <a:pt x="14353" y="14413"/>
                    <a:pt x="14239" y="14252"/>
                    <a:pt x="14299" y="13910"/>
                  </a:cubicBezTo>
                  <a:cubicBezTo>
                    <a:pt x="14400" y="13435"/>
                    <a:pt x="14292" y="12945"/>
                    <a:pt x="14004" y="12557"/>
                  </a:cubicBezTo>
                  <a:cubicBezTo>
                    <a:pt x="13786" y="12259"/>
                    <a:pt x="13512" y="12110"/>
                    <a:pt x="13237" y="12110"/>
                  </a:cubicBezTo>
                  <a:cubicBezTo>
                    <a:pt x="12962" y="12110"/>
                    <a:pt x="12688" y="12259"/>
                    <a:pt x="12470" y="12557"/>
                  </a:cubicBezTo>
                  <a:cubicBezTo>
                    <a:pt x="12142" y="13012"/>
                    <a:pt x="12014" y="13562"/>
                    <a:pt x="12222" y="14064"/>
                  </a:cubicBezTo>
                  <a:cubicBezTo>
                    <a:pt x="12410" y="14540"/>
                    <a:pt x="12430" y="14949"/>
                    <a:pt x="12222" y="15405"/>
                  </a:cubicBezTo>
                  <a:cubicBezTo>
                    <a:pt x="12162" y="15532"/>
                    <a:pt x="12142" y="15673"/>
                    <a:pt x="12162" y="15813"/>
                  </a:cubicBezTo>
                  <a:cubicBezTo>
                    <a:pt x="12215" y="16282"/>
                    <a:pt x="12001" y="16410"/>
                    <a:pt x="11559" y="16463"/>
                  </a:cubicBezTo>
                  <a:cubicBezTo>
                    <a:pt x="10198" y="16644"/>
                    <a:pt x="8878" y="17033"/>
                    <a:pt x="7632" y="17609"/>
                  </a:cubicBezTo>
                  <a:cubicBezTo>
                    <a:pt x="6493" y="18125"/>
                    <a:pt x="5816" y="18969"/>
                    <a:pt x="5662" y="20209"/>
                  </a:cubicBezTo>
                  <a:cubicBezTo>
                    <a:pt x="5568" y="20953"/>
                    <a:pt x="5448" y="21710"/>
                    <a:pt x="5475" y="22460"/>
                  </a:cubicBezTo>
                  <a:cubicBezTo>
                    <a:pt x="5522" y="23740"/>
                    <a:pt x="5796" y="24953"/>
                    <a:pt x="6667" y="25951"/>
                  </a:cubicBezTo>
                  <a:cubicBezTo>
                    <a:pt x="6915" y="26232"/>
                    <a:pt x="6949" y="26514"/>
                    <a:pt x="6868" y="26869"/>
                  </a:cubicBezTo>
                  <a:cubicBezTo>
                    <a:pt x="6714" y="27552"/>
                    <a:pt x="6640" y="28249"/>
                    <a:pt x="6661" y="28946"/>
                  </a:cubicBezTo>
                  <a:cubicBezTo>
                    <a:pt x="6667" y="29127"/>
                    <a:pt x="6781" y="29328"/>
                    <a:pt x="6533" y="29502"/>
                  </a:cubicBezTo>
                  <a:cubicBezTo>
                    <a:pt x="6031" y="29248"/>
                    <a:pt x="5515" y="28980"/>
                    <a:pt x="4999" y="28718"/>
                  </a:cubicBezTo>
                  <a:cubicBezTo>
                    <a:pt x="4695" y="28568"/>
                    <a:pt x="4486" y="28486"/>
                    <a:pt x="4308" y="28486"/>
                  </a:cubicBezTo>
                  <a:cubicBezTo>
                    <a:pt x="4060" y="28486"/>
                    <a:pt x="3873" y="28647"/>
                    <a:pt x="3572" y="29006"/>
                  </a:cubicBezTo>
                  <a:cubicBezTo>
                    <a:pt x="2908" y="29804"/>
                    <a:pt x="2922" y="30708"/>
                    <a:pt x="3230" y="31620"/>
                  </a:cubicBezTo>
                  <a:cubicBezTo>
                    <a:pt x="3424" y="32196"/>
                    <a:pt x="3712" y="32745"/>
                    <a:pt x="3960" y="33308"/>
                  </a:cubicBezTo>
                  <a:cubicBezTo>
                    <a:pt x="4691" y="34977"/>
                    <a:pt x="4416" y="35687"/>
                    <a:pt x="2768" y="36397"/>
                  </a:cubicBezTo>
                  <a:cubicBezTo>
                    <a:pt x="2252" y="36618"/>
                    <a:pt x="1736" y="36833"/>
                    <a:pt x="1327" y="37228"/>
                  </a:cubicBezTo>
                  <a:cubicBezTo>
                    <a:pt x="650" y="37871"/>
                    <a:pt x="570" y="38541"/>
                    <a:pt x="1086" y="39318"/>
                  </a:cubicBezTo>
                  <a:cubicBezTo>
                    <a:pt x="1206" y="39506"/>
                    <a:pt x="1354" y="39680"/>
                    <a:pt x="1468" y="39868"/>
                  </a:cubicBezTo>
                  <a:cubicBezTo>
                    <a:pt x="2031" y="40786"/>
                    <a:pt x="1890" y="41784"/>
                    <a:pt x="1113" y="42528"/>
                  </a:cubicBezTo>
                  <a:cubicBezTo>
                    <a:pt x="912" y="42716"/>
                    <a:pt x="684" y="42890"/>
                    <a:pt x="503" y="43098"/>
                  </a:cubicBezTo>
                  <a:cubicBezTo>
                    <a:pt x="0" y="43674"/>
                    <a:pt x="34" y="44277"/>
                    <a:pt x="617" y="44786"/>
                  </a:cubicBezTo>
                  <a:cubicBezTo>
                    <a:pt x="858" y="45007"/>
                    <a:pt x="1160" y="45175"/>
                    <a:pt x="1441" y="45349"/>
                  </a:cubicBezTo>
                  <a:cubicBezTo>
                    <a:pt x="2466" y="45979"/>
                    <a:pt x="2573" y="46213"/>
                    <a:pt x="2124" y="47305"/>
                  </a:cubicBezTo>
                  <a:cubicBezTo>
                    <a:pt x="1756" y="48203"/>
                    <a:pt x="1937" y="48947"/>
                    <a:pt x="2620" y="49584"/>
                  </a:cubicBezTo>
                  <a:cubicBezTo>
                    <a:pt x="3786" y="50676"/>
                    <a:pt x="5146" y="51527"/>
                    <a:pt x="6627" y="52110"/>
                  </a:cubicBezTo>
                  <a:cubicBezTo>
                    <a:pt x="6795" y="52177"/>
                    <a:pt x="6920" y="52213"/>
                    <a:pt x="7013" y="52213"/>
                  </a:cubicBezTo>
                  <a:cubicBezTo>
                    <a:pt x="7200" y="52213"/>
                    <a:pt x="7261" y="52067"/>
                    <a:pt x="7284" y="51728"/>
                  </a:cubicBezTo>
                  <a:cubicBezTo>
                    <a:pt x="7357" y="50642"/>
                    <a:pt x="7210" y="49644"/>
                    <a:pt x="6265" y="48900"/>
                  </a:cubicBezTo>
                  <a:cubicBezTo>
                    <a:pt x="5723" y="48465"/>
                    <a:pt x="5247" y="47942"/>
                    <a:pt x="4778" y="47433"/>
                  </a:cubicBezTo>
                  <a:cubicBezTo>
                    <a:pt x="4396" y="47017"/>
                    <a:pt x="4423" y="46836"/>
                    <a:pt x="4811" y="46441"/>
                  </a:cubicBezTo>
                  <a:cubicBezTo>
                    <a:pt x="4972" y="46280"/>
                    <a:pt x="5140" y="46140"/>
                    <a:pt x="5307" y="45985"/>
                  </a:cubicBezTo>
                  <a:cubicBezTo>
                    <a:pt x="6352" y="45061"/>
                    <a:pt x="7398" y="44136"/>
                    <a:pt x="8429" y="43198"/>
                  </a:cubicBezTo>
                  <a:cubicBezTo>
                    <a:pt x="8905" y="42769"/>
                    <a:pt x="8872" y="42602"/>
                    <a:pt x="8255" y="42474"/>
                  </a:cubicBezTo>
                  <a:cubicBezTo>
                    <a:pt x="7532" y="42327"/>
                    <a:pt x="7150" y="41865"/>
                    <a:pt x="6935" y="41215"/>
                  </a:cubicBezTo>
                  <a:cubicBezTo>
                    <a:pt x="6587" y="40156"/>
                    <a:pt x="7076" y="38903"/>
                    <a:pt x="8088" y="38287"/>
                  </a:cubicBezTo>
                  <a:cubicBezTo>
                    <a:pt x="8684" y="40169"/>
                    <a:pt x="9401" y="42019"/>
                    <a:pt x="10232" y="43821"/>
                  </a:cubicBezTo>
                  <a:cubicBezTo>
                    <a:pt x="10359" y="44089"/>
                    <a:pt x="10406" y="44310"/>
                    <a:pt x="10212" y="44592"/>
                  </a:cubicBezTo>
                  <a:cubicBezTo>
                    <a:pt x="9736" y="45255"/>
                    <a:pt x="9488" y="46032"/>
                    <a:pt x="9280" y="46816"/>
                  </a:cubicBezTo>
                  <a:cubicBezTo>
                    <a:pt x="8456" y="49939"/>
                    <a:pt x="8228" y="53135"/>
                    <a:pt x="8034" y="56338"/>
                  </a:cubicBezTo>
                  <a:cubicBezTo>
                    <a:pt x="8014" y="56720"/>
                    <a:pt x="8168" y="56807"/>
                    <a:pt x="8503" y="56840"/>
                  </a:cubicBezTo>
                  <a:cubicBezTo>
                    <a:pt x="9696" y="56967"/>
                    <a:pt x="10889" y="57108"/>
                    <a:pt x="12075" y="57269"/>
                  </a:cubicBezTo>
                  <a:cubicBezTo>
                    <a:pt x="12119" y="57275"/>
                    <a:pt x="12160" y="57278"/>
                    <a:pt x="12199" y="57278"/>
                  </a:cubicBezTo>
                  <a:cubicBezTo>
                    <a:pt x="12463" y="57278"/>
                    <a:pt x="12601" y="57139"/>
                    <a:pt x="12718" y="56894"/>
                  </a:cubicBezTo>
                  <a:cubicBezTo>
                    <a:pt x="12932" y="56452"/>
                    <a:pt x="13173" y="56029"/>
                    <a:pt x="13401" y="55594"/>
                  </a:cubicBezTo>
                  <a:cubicBezTo>
                    <a:pt x="14172" y="56130"/>
                    <a:pt x="14272" y="56371"/>
                    <a:pt x="13991" y="57095"/>
                  </a:cubicBezTo>
                  <a:cubicBezTo>
                    <a:pt x="13810" y="57557"/>
                    <a:pt x="13562" y="57999"/>
                    <a:pt x="13361" y="58455"/>
                  </a:cubicBezTo>
                  <a:cubicBezTo>
                    <a:pt x="12885" y="59574"/>
                    <a:pt x="13086" y="60525"/>
                    <a:pt x="13971" y="61343"/>
                  </a:cubicBezTo>
                  <a:cubicBezTo>
                    <a:pt x="14681" y="62000"/>
                    <a:pt x="15559" y="62368"/>
                    <a:pt x="16450" y="62703"/>
                  </a:cubicBezTo>
                  <a:cubicBezTo>
                    <a:pt x="16539" y="62741"/>
                    <a:pt x="16635" y="62762"/>
                    <a:pt x="16733" y="62762"/>
                  </a:cubicBezTo>
                  <a:cubicBezTo>
                    <a:pt x="16775" y="62762"/>
                    <a:pt x="16817" y="62758"/>
                    <a:pt x="16859" y="62750"/>
                  </a:cubicBezTo>
                  <a:cubicBezTo>
                    <a:pt x="17589" y="62596"/>
                    <a:pt x="18587" y="61457"/>
                    <a:pt x="18648" y="60706"/>
                  </a:cubicBezTo>
                  <a:cubicBezTo>
                    <a:pt x="18701" y="59989"/>
                    <a:pt x="18293" y="59339"/>
                    <a:pt x="17696" y="59212"/>
                  </a:cubicBezTo>
                  <a:cubicBezTo>
                    <a:pt x="17623" y="59196"/>
                    <a:pt x="17552" y="59185"/>
                    <a:pt x="17486" y="59185"/>
                  </a:cubicBezTo>
                  <a:cubicBezTo>
                    <a:pt x="17310" y="59185"/>
                    <a:pt x="17175" y="59263"/>
                    <a:pt x="17160" y="59527"/>
                  </a:cubicBezTo>
                  <a:cubicBezTo>
                    <a:pt x="17160" y="59634"/>
                    <a:pt x="17194" y="59771"/>
                    <a:pt x="17089" y="59771"/>
                  </a:cubicBezTo>
                  <a:cubicBezTo>
                    <a:pt x="17062" y="59771"/>
                    <a:pt x="17027" y="59762"/>
                    <a:pt x="16979" y="59741"/>
                  </a:cubicBezTo>
                  <a:cubicBezTo>
                    <a:pt x="16832" y="59681"/>
                    <a:pt x="16644" y="59607"/>
                    <a:pt x="16718" y="59386"/>
                  </a:cubicBezTo>
                  <a:cubicBezTo>
                    <a:pt x="16758" y="59259"/>
                    <a:pt x="16859" y="59145"/>
                    <a:pt x="16919" y="59018"/>
                  </a:cubicBezTo>
                  <a:cubicBezTo>
                    <a:pt x="17388" y="57986"/>
                    <a:pt x="17267" y="57014"/>
                    <a:pt x="16571" y="56117"/>
                  </a:cubicBezTo>
                  <a:cubicBezTo>
                    <a:pt x="16490" y="56003"/>
                    <a:pt x="16383" y="55909"/>
                    <a:pt x="16296" y="55802"/>
                  </a:cubicBezTo>
                  <a:cubicBezTo>
                    <a:pt x="16128" y="55574"/>
                    <a:pt x="15934" y="55319"/>
                    <a:pt x="16128" y="55044"/>
                  </a:cubicBezTo>
                  <a:cubicBezTo>
                    <a:pt x="16201" y="54946"/>
                    <a:pt x="16281" y="54914"/>
                    <a:pt x="16364" y="54914"/>
                  </a:cubicBezTo>
                  <a:cubicBezTo>
                    <a:pt x="16513" y="54914"/>
                    <a:pt x="16672" y="55016"/>
                    <a:pt x="16818" y="55024"/>
                  </a:cubicBezTo>
                  <a:cubicBezTo>
                    <a:pt x="16852" y="55031"/>
                    <a:pt x="16872" y="55038"/>
                    <a:pt x="16899" y="55051"/>
                  </a:cubicBezTo>
                  <a:lnTo>
                    <a:pt x="27861" y="58066"/>
                  </a:lnTo>
                  <a:cubicBezTo>
                    <a:pt x="37134" y="60613"/>
                    <a:pt x="46401" y="63159"/>
                    <a:pt x="55668" y="65718"/>
                  </a:cubicBezTo>
                  <a:cubicBezTo>
                    <a:pt x="55935" y="65787"/>
                    <a:pt x="56190" y="65844"/>
                    <a:pt x="56454" y="65844"/>
                  </a:cubicBezTo>
                  <a:cubicBezTo>
                    <a:pt x="56574" y="65844"/>
                    <a:pt x="56695" y="65832"/>
                    <a:pt x="56820" y="65805"/>
                  </a:cubicBezTo>
                  <a:cubicBezTo>
                    <a:pt x="60117" y="65115"/>
                    <a:pt x="63420" y="64425"/>
                    <a:pt x="66723" y="63748"/>
                  </a:cubicBezTo>
                  <a:cubicBezTo>
                    <a:pt x="69893" y="63092"/>
                    <a:pt x="73062" y="62442"/>
                    <a:pt x="76231" y="61798"/>
                  </a:cubicBezTo>
                  <a:cubicBezTo>
                    <a:pt x="76414" y="61761"/>
                    <a:pt x="76541" y="61736"/>
                    <a:pt x="76635" y="61736"/>
                  </a:cubicBezTo>
                  <a:cubicBezTo>
                    <a:pt x="76845" y="61736"/>
                    <a:pt x="76898" y="61860"/>
                    <a:pt x="77069" y="62247"/>
                  </a:cubicBezTo>
                  <a:cubicBezTo>
                    <a:pt x="77183" y="62502"/>
                    <a:pt x="77250" y="62777"/>
                    <a:pt x="77484" y="62964"/>
                  </a:cubicBezTo>
                  <a:cubicBezTo>
                    <a:pt x="79092" y="63266"/>
                    <a:pt x="80479" y="63990"/>
                    <a:pt x="81511" y="65276"/>
                  </a:cubicBezTo>
                  <a:cubicBezTo>
                    <a:pt x="82563" y="66583"/>
                    <a:pt x="82322" y="68151"/>
                    <a:pt x="80962" y="69209"/>
                  </a:cubicBezTo>
                  <a:cubicBezTo>
                    <a:pt x="81116" y="69705"/>
                    <a:pt x="81478" y="70060"/>
                    <a:pt x="81779" y="70449"/>
                  </a:cubicBezTo>
                  <a:cubicBezTo>
                    <a:pt x="82684" y="71601"/>
                    <a:pt x="83548" y="72787"/>
                    <a:pt x="84667" y="73752"/>
                  </a:cubicBezTo>
                  <a:cubicBezTo>
                    <a:pt x="84513" y="71615"/>
                    <a:pt x="84305" y="69491"/>
                    <a:pt x="84305" y="67346"/>
                  </a:cubicBezTo>
                  <a:cubicBezTo>
                    <a:pt x="84305" y="65980"/>
                    <a:pt x="84278" y="64619"/>
                    <a:pt x="84292" y="63252"/>
                  </a:cubicBezTo>
                  <a:cubicBezTo>
                    <a:pt x="84292" y="62844"/>
                    <a:pt x="84191" y="62670"/>
                    <a:pt x="83736" y="62656"/>
                  </a:cubicBezTo>
                  <a:cubicBezTo>
                    <a:pt x="82751" y="62629"/>
                    <a:pt x="81926" y="62187"/>
                    <a:pt x="81223" y="61504"/>
                  </a:cubicBezTo>
                  <a:cubicBezTo>
                    <a:pt x="80359" y="60659"/>
                    <a:pt x="79903" y="59607"/>
                    <a:pt x="79635" y="58442"/>
                  </a:cubicBezTo>
                  <a:cubicBezTo>
                    <a:pt x="79455" y="57677"/>
                    <a:pt x="79560" y="56905"/>
                    <a:pt x="79476" y="56140"/>
                  </a:cubicBezTo>
                  <a:lnTo>
                    <a:pt x="79476" y="56140"/>
                  </a:lnTo>
                  <a:cubicBezTo>
                    <a:pt x="79121" y="56257"/>
                    <a:pt x="78915" y="56568"/>
                    <a:pt x="78637" y="56787"/>
                  </a:cubicBezTo>
                  <a:cubicBezTo>
                    <a:pt x="77926" y="57323"/>
                    <a:pt x="77129" y="57624"/>
                    <a:pt x="76265" y="57758"/>
                  </a:cubicBezTo>
                  <a:cubicBezTo>
                    <a:pt x="76094" y="57784"/>
                    <a:pt x="75959" y="57800"/>
                    <a:pt x="75850" y="57800"/>
                  </a:cubicBezTo>
                  <a:cubicBezTo>
                    <a:pt x="75506" y="57800"/>
                    <a:pt x="75417" y="57639"/>
                    <a:pt x="75260" y="57115"/>
                  </a:cubicBezTo>
                  <a:cubicBezTo>
                    <a:pt x="74141" y="53363"/>
                    <a:pt x="73457" y="49530"/>
                    <a:pt x="72955" y="45657"/>
                  </a:cubicBezTo>
                  <a:cubicBezTo>
                    <a:pt x="72841" y="44793"/>
                    <a:pt x="72888" y="44766"/>
                    <a:pt x="73665" y="44377"/>
                  </a:cubicBezTo>
                  <a:cubicBezTo>
                    <a:pt x="74368" y="44036"/>
                    <a:pt x="75132" y="43935"/>
                    <a:pt x="76017" y="43855"/>
                  </a:cubicBezTo>
                  <a:cubicBezTo>
                    <a:pt x="74154" y="41637"/>
                    <a:pt x="73383" y="39191"/>
                    <a:pt x="73940" y="36410"/>
                  </a:cubicBezTo>
                  <a:cubicBezTo>
                    <a:pt x="74496" y="33590"/>
                    <a:pt x="76224" y="31667"/>
                    <a:pt x="78744" y="30326"/>
                  </a:cubicBezTo>
                  <a:cubicBezTo>
                    <a:pt x="78141" y="29824"/>
                    <a:pt x="77598" y="29435"/>
                    <a:pt x="77183" y="28899"/>
                  </a:cubicBezTo>
                  <a:cubicBezTo>
                    <a:pt x="75950" y="27338"/>
                    <a:pt x="75541" y="25549"/>
                    <a:pt x="75809" y="23626"/>
                  </a:cubicBezTo>
                  <a:cubicBezTo>
                    <a:pt x="76241" y="20526"/>
                    <a:pt x="78665" y="18297"/>
                    <a:pt x="81421" y="18297"/>
                  </a:cubicBezTo>
                  <a:cubicBezTo>
                    <a:pt x="82168" y="18297"/>
                    <a:pt x="82939" y="18461"/>
                    <a:pt x="83702" y="18815"/>
                  </a:cubicBezTo>
                  <a:cubicBezTo>
                    <a:pt x="84104" y="17435"/>
                    <a:pt x="84486" y="16041"/>
                    <a:pt x="84922" y="14667"/>
                  </a:cubicBezTo>
                  <a:cubicBezTo>
                    <a:pt x="85692" y="12222"/>
                    <a:pt x="86905" y="9957"/>
                    <a:pt x="88051" y="7686"/>
                  </a:cubicBezTo>
                  <a:cubicBezTo>
                    <a:pt x="88218" y="7357"/>
                    <a:pt x="88386" y="7042"/>
                    <a:pt x="88553" y="6721"/>
                  </a:cubicBezTo>
                  <a:cubicBezTo>
                    <a:pt x="88547" y="5742"/>
                    <a:pt x="88687" y="4791"/>
                    <a:pt x="88821" y="3826"/>
                  </a:cubicBezTo>
                  <a:cubicBezTo>
                    <a:pt x="88955" y="2861"/>
                    <a:pt x="89223" y="1930"/>
                    <a:pt x="89525" y="925"/>
                  </a:cubicBezTo>
                  <a:cubicBezTo>
                    <a:pt x="88640" y="704"/>
                    <a:pt x="87856" y="288"/>
                    <a:pt x="87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0" name="Google Shape;1800;p52"/>
            <p:cNvSpPr/>
            <p:nvPr/>
          </p:nvSpPr>
          <p:spPr>
            <a:xfrm flipH="1">
              <a:off x="808737" y="2021764"/>
              <a:ext cx="962237" cy="788235"/>
            </a:xfrm>
            <a:custGeom>
              <a:avLst/>
              <a:gdLst/>
              <a:ahLst/>
              <a:cxnLst/>
              <a:rect l="l" t="t" r="r" b="b"/>
              <a:pathLst>
                <a:path w="51333" h="42056" extrusionOk="0">
                  <a:moveTo>
                    <a:pt x="31321" y="2580"/>
                  </a:moveTo>
                  <a:cubicBezTo>
                    <a:pt x="31324" y="2580"/>
                    <a:pt x="31328" y="2580"/>
                    <a:pt x="31332" y="2580"/>
                  </a:cubicBezTo>
                  <a:cubicBezTo>
                    <a:pt x="31667" y="2600"/>
                    <a:pt x="31721" y="2814"/>
                    <a:pt x="31667" y="3096"/>
                  </a:cubicBezTo>
                  <a:cubicBezTo>
                    <a:pt x="31667" y="3250"/>
                    <a:pt x="31754" y="3431"/>
                    <a:pt x="31540" y="3511"/>
                  </a:cubicBezTo>
                  <a:cubicBezTo>
                    <a:pt x="31531" y="3514"/>
                    <a:pt x="31522" y="3516"/>
                    <a:pt x="31514" y="3516"/>
                  </a:cubicBezTo>
                  <a:cubicBezTo>
                    <a:pt x="31359" y="3516"/>
                    <a:pt x="31132" y="3092"/>
                    <a:pt x="31151" y="2801"/>
                  </a:cubicBezTo>
                  <a:cubicBezTo>
                    <a:pt x="31157" y="2697"/>
                    <a:pt x="31189" y="2580"/>
                    <a:pt x="31321" y="2580"/>
                  </a:cubicBezTo>
                  <a:close/>
                  <a:moveTo>
                    <a:pt x="47252" y="9495"/>
                  </a:moveTo>
                  <a:lnTo>
                    <a:pt x="48706" y="9749"/>
                  </a:lnTo>
                  <a:cubicBezTo>
                    <a:pt x="48854" y="9776"/>
                    <a:pt x="48981" y="9837"/>
                    <a:pt x="48981" y="10004"/>
                  </a:cubicBezTo>
                  <a:cubicBezTo>
                    <a:pt x="48974" y="10728"/>
                    <a:pt x="49343" y="11337"/>
                    <a:pt x="49550" y="11994"/>
                  </a:cubicBezTo>
                  <a:cubicBezTo>
                    <a:pt x="49631" y="12249"/>
                    <a:pt x="49745" y="12523"/>
                    <a:pt x="49524" y="12919"/>
                  </a:cubicBezTo>
                  <a:cubicBezTo>
                    <a:pt x="48954" y="11652"/>
                    <a:pt x="48177" y="10614"/>
                    <a:pt x="47252" y="9495"/>
                  </a:cubicBezTo>
                  <a:close/>
                  <a:moveTo>
                    <a:pt x="22205" y="23444"/>
                  </a:moveTo>
                  <a:cubicBezTo>
                    <a:pt x="22257" y="23444"/>
                    <a:pt x="22315" y="23455"/>
                    <a:pt x="22380" y="23479"/>
                  </a:cubicBezTo>
                  <a:cubicBezTo>
                    <a:pt x="22735" y="23613"/>
                    <a:pt x="23204" y="24269"/>
                    <a:pt x="23218" y="24671"/>
                  </a:cubicBezTo>
                  <a:cubicBezTo>
                    <a:pt x="23208" y="24846"/>
                    <a:pt x="23120" y="24928"/>
                    <a:pt x="22984" y="24928"/>
                  </a:cubicBezTo>
                  <a:cubicBezTo>
                    <a:pt x="22938" y="24928"/>
                    <a:pt x="22886" y="24918"/>
                    <a:pt x="22829" y="24899"/>
                  </a:cubicBezTo>
                  <a:cubicBezTo>
                    <a:pt x="22454" y="24785"/>
                    <a:pt x="21991" y="24175"/>
                    <a:pt x="21958" y="23773"/>
                  </a:cubicBezTo>
                  <a:cubicBezTo>
                    <a:pt x="21943" y="23564"/>
                    <a:pt x="22037" y="23444"/>
                    <a:pt x="22205" y="23444"/>
                  </a:cubicBezTo>
                  <a:close/>
                  <a:moveTo>
                    <a:pt x="37014" y="0"/>
                  </a:moveTo>
                  <a:cubicBezTo>
                    <a:pt x="36880" y="94"/>
                    <a:pt x="36726" y="154"/>
                    <a:pt x="36565" y="168"/>
                  </a:cubicBezTo>
                  <a:cubicBezTo>
                    <a:pt x="34850" y="329"/>
                    <a:pt x="33288" y="804"/>
                    <a:pt x="32203" y="2265"/>
                  </a:cubicBezTo>
                  <a:cubicBezTo>
                    <a:pt x="32122" y="2375"/>
                    <a:pt x="32046" y="2415"/>
                    <a:pt x="31963" y="2415"/>
                  </a:cubicBezTo>
                  <a:cubicBezTo>
                    <a:pt x="31889" y="2415"/>
                    <a:pt x="31809" y="2383"/>
                    <a:pt x="31714" y="2339"/>
                  </a:cubicBezTo>
                  <a:cubicBezTo>
                    <a:pt x="31475" y="2230"/>
                    <a:pt x="31233" y="2183"/>
                    <a:pt x="30986" y="2183"/>
                  </a:cubicBezTo>
                  <a:cubicBezTo>
                    <a:pt x="30748" y="2183"/>
                    <a:pt x="30506" y="2226"/>
                    <a:pt x="30260" y="2299"/>
                  </a:cubicBezTo>
                  <a:cubicBezTo>
                    <a:pt x="29462" y="2533"/>
                    <a:pt x="28685" y="2794"/>
                    <a:pt x="27834" y="2814"/>
                  </a:cubicBezTo>
                  <a:cubicBezTo>
                    <a:pt x="27124" y="2835"/>
                    <a:pt x="26521" y="3464"/>
                    <a:pt x="26454" y="4061"/>
                  </a:cubicBezTo>
                  <a:cubicBezTo>
                    <a:pt x="26427" y="4248"/>
                    <a:pt x="26467" y="4396"/>
                    <a:pt x="26642" y="4476"/>
                  </a:cubicBezTo>
                  <a:cubicBezTo>
                    <a:pt x="26691" y="4498"/>
                    <a:pt x="26734" y="4508"/>
                    <a:pt x="26771" y="4508"/>
                  </a:cubicBezTo>
                  <a:cubicBezTo>
                    <a:pt x="26892" y="4508"/>
                    <a:pt x="26950" y="4401"/>
                    <a:pt x="26997" y="4262"/>
                  </a:cubicBezTo>
                  <a:cubicBezTo>
                    <a:pt x="27070" y="4034"/>
                    <a:pt x="27238" y="3900"/>
                    <a:pt x="27446" y="3799"/>
                  </a:cubicBezTo>
                  <a:cubicBezTo>
                    <a:pt x="27621" y="3715"/>
                    <a:pt x="27770" y="3672"/>
                    <a:pt x="27898" y="3672"/>
                  </a:cubicBezTo>
                  <a:cubicBezTo>
                    <a:pt x="28156" y="3672"/>
                    <a:pt x="28325" y="3849"/>
                    <a:pt x="28437" y="4222"/>
                  </a:cubicBezTo>
                  <a:cubicBezTo>
                    <a:pt x="28558" y="4650"/>
                    <a:pt x="28705" y="5073"/>
                    <a:pt x="28685" y="5521"/>
                  </a:cubicBezTo>
                  <a:cubicBezTo>
                    <a:pt x="28940" y="5676"/>
                    <a:pt x="28913" y="5957"/>
                    <a:pt x="28980" y="6191"/>
                  </a:cubicBezTo>
                  <a:cubicBezTo>
                    <a:pt x="29125" y="6331"/>
                    <a:pt x="29314" y="6409"/>
                    <a:pt x="29509" y="6409"/>
                  </a:cubicBezTo>
                  <a:cubicBezTo>
                    <a:pt x="29585" y="6409"/>
                    <a:pt x="29662" y="6397"/>
                    <a:pt x="29737" y="6372"/>
                  </a:cubicBezTo>
                  <a:cubicBezTo>
                    <a:pt x="30434" y="6151"/>
                    <a:pt x="31171" y="6064"/>
                    <a:pt x="31821" y="5696"/>
                  </a:cubicBezTo>
                  <a:cubicBezTo>
                    <a:pt x="31828" y="5468"/>
                    <a:pt x="31834" y="5247"/>
                    <a:pt x="31848" y="5026"/>
                  </a:cubicBezTo>
                  <a:cubicBezTo>
                    <a:pt x="31767" y="4784"/>
                    <a:pt x="31687" y="4550"/>
                    <a:pt x="31620" y="4309"/>
                  </a:cubicBezTo>
                  <a:cubicBezTo>
                    <a:pt x="31587" y="4208"/>
                    <a:pt x="31553" y="4021"/>
                    <a:pt x="31587" y="4000"/>
                  </a:cubicBezTo>
                  <a:cubicBezTo>
                    <a:pt x="32123" y="3732"/>
                    <a:pt x="32089" y="3036"/>
                    <a:pt x="32612" y="2741"/>
                  </a:cubicBezTo>
                  <a:cubicBezTo>
                    <a:pt x="32980" y="2533"/>
                    <a:pt x="33348" y="2482"/>
                    <a:pt x="33729" y="2482"/>
                  </a:cubicBezTo>
                  <a:cubicBezTo>
                    <a:pt x="33840" y="2482"/>
                    <a:pt x="33952" y="2487"/>
                    <a:pt x="34066" y="2493"/>
                  </a:cubicBezTo>
                  <a:cubicBezTo>
                    <a:pt x="34422" y="2515"/>
                    <a:pt x="34782" y="2576"/>
                    <a:pt x="35140" y="2576"/>
                  </a:cubicBezTo>
                  <a:cubicBezTo>
                    <a:pt x="35334" y="2576"/>
                    <a:pt x="35528" y="2558"/>
                    <a:pt x="35721" y="2506"/>
                  </a:cubicBezTo>
                  <a:cubicBezTo>
                    <a:pt x="35756" y="2493"/>
                    <a:pt x="35793" y="2487"/>
                    <a:pt x="35829" y="2487"/>
                  </a:cubicBezTo>
                  <a:cubicBezTo>
                    <a:pt x="35960" y="2487"/>
                    <a:pt x="36081" y="2570"/>
                    <a:pt x="36123" y="2707"/>
                  </a:cubicBezTo>
                  <a:cubicBezTo>
                    <a:pt x="36203" y="2908"/>
                    <a:pt x="36263" y="3123"/>
                    <a:pt x="36330" y="3330"/>
                  </a:cubicBezTo>
                  <a:cubicBezTo>
                    <a:pt x="36639" y="3612"/>
                    <a:pt x="36786" y="4000"/>
                    <a:pt x="37007" y="4335"/>
                  </a:cubicBezTo>
                  <a:cubicBezTo>
                    <a:pt x="37322" y="4758"/>
                    <a:pt x="37677" y="5153"/>
                    <a:pt x="38066" y="5508"/>
                  </a:cubicBezTo>
                  <a:cubicBezTo>
                    <a:pt x="38441" y="5843"/>
                    <a:pt x="38883" y="6078"/>
                    <a:pt x="39332" y="6379"/>
                  </a:cubicBezTo>
                  <a:cubicBezTo>
                    <a:pt x="39118" y="6721"/>
                    <a:pt x="38930" y="7022"/>
                    <a:pt x="38743" y="7324"/>
                  </a:cubicBezTo>
                  <a:cubicBezTo>
                    <a:pt x="37945" y="8630"/>
                    <a:pt x="37188" y="9964"/>
                    <a:pt x="36619" y="11398"/>
                  </a:cubicBezTo>
                  <a:cubicBezTo>
                    <a:pt x="36518" y="11659"/>
                    <a:pt x="36404" y="11860"/>
                    <a:pt x="36076" y="11940"/>
                  </a:cubicBezTo>
                  <a:cubicBezTo>
                    <a:pt x="33175" y="12711"/>
                    <a:pt x="31855" y="14848"/>
                    <a:pt x="31339" y="17609"/>
                  </a:cubicBezTo>
                  <a:cubicBezTo>
                    <a:pt x="30950" y="19659"/>
                    <a:pt x="31091" y="21716"/>
                    <a:pt x="31419" y="23760"/>
                  </a:cubicBezTo>
                  <a:cubicBezTo>
                    <a:pt x="31452" y="24008"/>
                    <a:pt x="31493" y="24256"/>
                    <a:pt x="31526" y="24504"/>
                  </a:cubicBezTo>
                  <a:cubicBezTo>
                    <a:pt x="31526" y="24584"/>
                    <a:pt x="31519" y="24658"/>
                    <a:pt x="31513" y="24738"/>
                  </a:cubicBezTo>
                  <a:cubicBezTo>
                    <a:pt x="31456" y="24773"/>
                    <a:pt x="31405" y="24787"/>
                    <a:pt x="31357" y="24787"/>
                  </a:cubicBezTo>
                  <a:cubicBezTo>
                    <a:pt x="31240" y="24787"/>
                    <a:pt x="31144" y="24706"/>
                    <a:pt x="31044" y="24658"/>
                  </a:cubicBezTo>
                  <a:cubicBezTo>
                    <a:pt x="26819" y="22712"/>
                    <a:pt x="22411" y="21706"/>
                    <a:pt x="17814" y="21706"/>
                  </a:cubicBezTo>
                  <a:cubicBezTo>
                    <a:pt x="17219" y="21706"/>
                    <a:pt x="16622" y="21723"/>
                    <a:pt x="16021" y="21757"/>
                  </a:cubicBezTo>
                  <a:cubicBezTo>
                    <a:pt x="15937" y="21763"/>
                    <a:pt x="15852" y="21766"/>
                    <a:pt x="15769" y="21766"/>
                  </a:cubicBezTo>
                  <a:cubicBezTo>
                    <a:pt x="15601" y="21766"/>
                    <a:pt x="15434" y="21757"/>
                    <a:pt x="15264" y="21757"/>
                  </a:cubicBezTo>
                  <a:cubicBezTo>
                    <a:pt x="14976" y="22025"/>
                    <a:pt x="15231" y="22286"/>
                    <a:pt x="15304" y="22520"/>
                  </a:cubicBezTo>
                  <a:cubicBezTo>
                    <a:pt x="15579" y="23432"/>
                    <a:pt x="16082" y="24236"/>
                    <a:pt x="16564" y="25073"/>
                  </a:cubicBezTo>
                  <a:cubicBezTo>
                    <a:pt x="16311" y="25243"/>
                    <a:pt x="16059" y="25304"/>
                    <a:pt x="15809" y="25304"/>
                  </a:cubicBezTo>
                  <a:cubicBezTo>
                    <a:pt x="15595" y="25304"/>
                    <a:pt x="15384" y="25259"/>
                    <a:pt x="15177" y="25201"/>
                  </a:cubicBezTo>
                  <a:cubicBezTo>
                    <a:pt x="15103" y="25181"/>
                    <a:pt x="15039" y="25172"/>
                    <a:pt x="14983" y="25172"/>
                  </a:cubicBezTo>
                  <a:cubicBezTo>
                    <a:pt x="14786" y="25172"/>
                    <a:pt x="14692" y="25290"/>
                    <a:pt x="14634" y="25509"/>
                  </a:cubicBezTo>
                  <a:cubicBezTo>
                    <a:pt x="14521" y="25944"/>
                    <a:pt x="14353" y="26353"/>
                    <a:pt x="14132" y="26748"/>
                  </a:cubicBezTo>
                  <a:cubicBezTo>
                    <a:pt x="13938" y="27092"/>
                    <a:pt x="13690" y="27262"/>
                    <a:pt x="13377" y="27262"/>
                  </a:cubicBezTo>
                  <a:cubicBezTo>
                    <a:pt x="13203" y="27262"/>
                    <a:pt x="13008" y="27209"/>
                    <a:pt x="12792" y="27104"/>
                  </a:cubicBezTo>
                  <a:cubicBezTo>
                    <a:pt x="12316" y="26869"/>
                    <a:pt x="12249" y="26621"/>
                    <a:pt x="12517" y="25998"/>
                  </a:cubicBezTo>
                  <a:cubicBezTo>
                    <a:pt x="12571" y="25871"/>
                    <a:pt x="12644" y="25750"/>
                    <a:pt x="12685" y="25616"/>
                  </a:cubicBezTo>
                  <a:cubicBezTo>
                    <a:pt x="13100" y="24464"/>
                    <a:pt x="13254" y="23298"/>
                    <a:pt x="12899" y="22098"/>
                  </a:cubicBezTo>
                  <a:lnTo>
                    <a:pt x="12899" y="22098"/>
                  </a:lnTo>
                  <a:cubicBezTo>
                    <a:pt x="8530" y="22815"/>
                    <a:pt x="4443" y="24289"/>
                    <a:pt x="691" y="26641"/>
                  </a:cubicBezTo>
                  <a:cubicBezTo>
                    <a:pt x="423" y="26809"/>
                    <a:pt x="41" y="26882"/>
                    <a:pt x="1" y="27298"/>
                  </a:cubicBezTo>
                  <a:cubicBezTo>
                    <a:pt x="135" y="27325"/>
                    <a:pt x="269" y="27352"/>
                    <a:pt x="403" y="27392"/>
                  </a:cubicBezTo>
                  <a:cubicBezTo>
                    <a:pt x="5438" y="29242"/>
                    <a:pt x="10611" y="30113"/>
                    <a:pt x="15917" y="30113"/>
                  </a:cubicBezTo>
                  <a:cubicBezTo>
                    <a:pt x="16817" y="30113"/>
                    <a:pt x="17721" y="30088"/>
                    <a:pt x="18628" y="30038"/>
                  </a:cubicBezTo>
                  <a:cubicBezTo>
                    <a:pt x="22025" y="29857"/>
                    <a:pt x="25395" y="29362"/>
                    <a:pt x="28699" y="28564"/>
                  </a:cubicBezTo>
                  <a:cubicBezTo>
                    <a:pt x="29147" y="28445"/>
                    <a:pt x="29608" y="28387"/>
                    <a:pt x="30069" y="28387"/>
                  </a:cubicBezTo>
                  <a:cubicBezTo>
                    <a:pt x="30516" y="28387"/>
                    <a:pt x="30963" y="28442"/>
                    <a:pt x="31399" y="28551"/>
                  </a:cubicBezTo>
                  <a:cubicBezTo>
                    <a:pt x="32379" y="28793"/>
                    <a:pt x="33367" y="28997"/>
                    <a:pt x="34363" y="28997"/>
                  </a:cubicBezTo>
                  <a:cubicBezTo>
                    <a:pt x="34940" y="28997"/>
                    <a:pt x="35520" y="28928"/>
                    <a:pt x="36103" y="28759"/>
                  </a:cubicBezTo>
                  <a:cubicBezTo>
                    <a:pt x="36330" y="27452"/>
                    <a:pt x="36927" y="26239"/>
                    <a:pt x="37081" y="24906"/>
                  </a:cubicBezTo>
                  <a:cubicBezTo>
                    <a:pt x="37168" y="24169"/>
                    <a:pt x="37201" y="23459"/>
                    <a:pt x="36947" y="22762"/>
                  </a:cubicBezTo>
                  <a:cubicBezTo>
                    <a:pt x="36860" y="22520"/>
                    <a:pt x="36826" y="22360"/>
                    <a:pt x="37081" y="22199"/>
                  </a:cubicBezTo>
                  <a:cubicBezTo>
                    <a:pt x="37724" y="21783"/>
                    <a:pt x="38361" y="21341"/>
                    <a:pt x="39044" y="20879"/>
                  </a:cubicBezTo>
                  <a:cubicBezTo>
                    <a:pt x="39044" y="21321"/>
                    <a:pt x="39057" y="21696"/>
                    <a:pt x="39044" y="22072"/>
                  </a:cubicBezTo>
                  <a:cubicBezTo>
                    <a:pt x="38917" y="25368"/>
                    <a:pt x="39520" y="28551"/>
                    <a:pt x="40471" y="31693"/>
                  </a:cubicBezTo>
                  <a:cubicBezTo>
                    <a:pt x="41135" y="33844"/>
                    <a:pt x="41939" y="35955"/>
                    <a:pt x="42877" y="38005"/>
                  </a:cubicBezTo>
                  <a:cubicBezTo>
                    <a:pt x="43151" y="38615"/>
                    <a:pt x="43145" y="38622"/>
                    <a:pt x="42622" y="38957"/>
                  </a:cubicBezTo>
                  <a:cubicBezTo>
                    <a:pt x="42046" y="39339"/>
                    <a:pt x="41711" y="39848"/>
                    <a:pt x="41724" y="40551"/>
                  </a:cubicBezTo>
                  <a:cubicBezTo>
                    <a:pt x="41965" y="40819"/>
                    <a:pt x="42140" y="41114"/>
                    <a:pt x="42166" y="41503"/>
                  </a:cubicBezTo>
                  <a:cubicBezTo>
                    <a:pt x="42026" y="41530"/>
                    <a:pt x="41919" y="41543"/>
                    <a:pt x="41811" y="41570"/>
                  </a:cubicBezTo>
                  <a:cubicBezTo>
                    <a:pt x="41651" y="41603"/>
                    <a:pt x="41450" y="41637"/>
                    <a:pt x="41530" y="41871"/>
                  </a:cubicBezTo>
                  <a:cubicBezTo>
                    <a:pt x="41563" y="41972"/>
                    <a:pt x="41636" y="42002"/>
                    <a:pt x="41722" y="42002"/>
                  </a:cubicBezTo>
                  <a:cubicBezTo>
                    <a:pt x="41774" y="42002"/>
                    <a:pt x="41830" y="41991"/>
                    <a:pt x="41885" y="41979"/>
                  </a:cubicBezTo>
                  <a:cubicBezTo>
                    <a:pt x="42156" y="41907"/>
                    <a:pt x="42426" y="41882"/>
                    <a:pt x="42697" y="41882"/>
                  </a:cubicBezTo>
                  <a:cubicBezTo>
                    <a:pt x="43087" y="41882"/>
                    <a:pt x="43479" y="41935"/>
                    <a:pt x="43875" y="41979"/>
                  </a:cubicBezTo>
                  <a:cubicBezTo>
                    <a:pt x="44397" y="42036"/>
                    <a:pt x="44919" y="42056"/>
                    <a:pt x="45441" y="42056"/>
                  </a:cubicBezTo>
                  <a:cubicBezTo>
                    <a:pt x="46313" y="42056"/>
                    <a:pt x="47185" y="42002"/>
                    <a:pt x="48056" y="41985"/>
                  </a:cubicBezTo>
                  <a:cubicBezTo>
                    <a:pt x="48405" y="41979"/>
                    <a:pt x="48867" y="41905"/>
                    <a:pt x="48760" y="41295"/>
                  </a:cubicBezTo>
                  <a:cubicBezTo>
                    <a:pt x="48719" y="41094"/>
                    <a:pt x="48947" y="40980"/>
                    <a:pt x="49115" y="40873"/>
                  </a:cubicBezTo>
                  <a:cubicBezTo>
                    <a:pt x="48947" y="40484"/>
                    <a:pt x="48800" y="40096"/>
                    <a:pt x="48619" y="39721"/>
                  </a:cubicBezTo>
                  <a:cubicBezTo>
                    <a:pt x="48505" y="39493"/>
                    <a:pt x="48445" y="39252"/>
                    <a:pt x="48425" y="39004"/>
                  </a:cubicBezTo>
                  <a:cubicBezTo>
                    <a:pt x="48344" y="37442"/>
                    <a:pt x="48170" y="35888"/>
                    <a:pt x="47909" y="34353"/>
                  </a:cubicBezTo>
                  <a:cubicBezTo>
                    <a:pt x="47668" y="32920"/>
                    <a:pt x="47420" y="31479"/>
                    <a:pt x="46662" y="30213"/>
                  </a:cubicBezTo>
                  <a:cubicBezTo>
                    <a:pt x="46461" y="29878"/>
                    <a:pt x="46441" y="29623"/>
                    <a:pt x="46622" y="29301"/>
                  </a:cubicBezTo>
                  <a:cubicBezTo>
                    <a:pt x="46696" y="29154"/>
                    <a:pt x="46770" y="29007"/>
                    <a:pt x="46830" y="28846"/>
                  </a:cubicBezTo>
                  <a:cubicBezTo>
                    <a:pt x="47969" y="26206"/>
                    <a:pt x="48954" y="23519"/>
                    <a:pt x="49349" y="20644"/>
                  </a:cubicBezTo>
                  <a:cubicBezTo>
                    <a:pt x="49436" y="20041"/>
                    <a:pt x="49336" y="19432"/>
                    <a:pt x="49564" y="18829"/>
                  </a:cubicBezTo>
                  <a:cubicBezTo>
                    <a:pt x="50113" y="17361"/>
                    <a:pt x="50294" y="15854"/>
                    <a:pt x="49952" y="14306"/>
                  </a:cubicBezTo>
                  <a:cubicBezTo>
                    <a:pt x="49872" y="13964"/>
                    <a:pt x="49919" y="13656"/>
                    <a:pt x="50187" y="13388"/>
                  </a:cubicBezTo>
                  <a:cubicBezTo>
                    <a:pt x="50569" y="12999"/>
                    <a:pt x="50756" y="12497"/>
                    <a:pt x="50924" y="11994"/>
                  </a:cubicBezTo>
                  <a:cubicBezTo>
                    <a:pt x="51333" y="10788"/>
                    <a:pt x="51172" y="9569"/>
                    <a:pt x="51024" y="8349"/>
                  </a:cubicBezTo>
                  <a:cubicBezTo>
                    <a:pt x="50917" y="7444"/>
                    <a:pt x="50488" y="6721"/>
                    <a:pt x="49711" y="6218"/>
                  </a:cubicBezTo>
                  <a:cubicBezTo>
                    <a:pt x="49302" y="6051"/>
                    <a:pt x="48887" y="5897"/>
                    <a:pt x="48532" y="5629"/>
                  </a:cubicBezTo>
                  <a:cubicBezTo>
                    <a:pt x="47527" y="5421"/>
                    <a:pt x="46569" y="5039"/>
                    <a:pt x="45530" y="4972"/>
                  </a:cubicBezTo>
                  <a:cubicBezTo>
                    <a:pt x="45389" y="4959"/>
                    <a:pt x="45222" y="4885"/>
                    <a:pt x="45242" y="4731"/>
                  </a:cubicBezTo>
                  <a:cubicBezTo>
                    <a:pt x="45316" y="4088"/>
                    <a:pt x="44793" y="3491"/>
                    <a:pt x="45175" y="2808"/>
                  </a:cubicBezTo>
                  <a:cubicBezTo>
                    <a:pt x="45396" y="2412"/>
                    <a:pt x="45155" y="1937"/>
                    <a:pt x="45014" y="1521"/>
                  </a:cubicBezTo>
                  <a:cubicBezTo>
                    <a:pt x="44769" y="1276"/>
                    <a:pt x="44510" y="1146"/>
                    <a:pt x="44236" y="1146"/>
                  </a:cubicBezTo>
                  <a:cubicBezTo>
                    <a:pt x="44039" y="1146"/>
                    <a:pt x="43834" y="1213"/>
                    <a:pt x="43620" y="1354"/>
                  </a:cubicBezTo>
                  <a:cubicBezTo>
                    <a:pt x="43379" y="1823"/>
                    <a:pt x="43158" y="2292"/>
                    <a:pt x="43326" y="2848"/>
                  </a:cubicBezTo>
                  <a:cubicBezTo>
                    <a:pt x="43386" y="3049"/>
                    <a:pt x="43279" y="3143"/>
                    <a:pt x="43091" y="3203"/>
                  </a:cubicBezTo>
                  <a:cubicBezTo>
                    <a:pt x="42508" y="3424"/>
                    <a:pt x="41952" y="3719"/>
                    <a:pt x="41443" y="4081"/>
                  </a:cubicBezTo>
                  <a:cubicBezTo>
                    <a:pt x="41054" y="3371"/>
                    <a:pt x="40692" y="2701"/>
                    <a:pt x="40331" y="2030"/>
                  </a:cubicBezTo>
                  <a:cubicBezTo>
                    <a:pt x="39935" y="1695"/>
                    <a:pt x="39667" y="1253"/>
                    <a:pt x="39359" y="845"/>
                  </a:cubicBezTo>
                  <a:lnTo>
                    <a:pt x="38856" y="483"/>
                  </a:lnTo>
                  <a:cubicBezTo>
                    <a:pt x="38294" y="128"/>
                    <a:pt x="37657" y="47"/>
                    <a:pt x="3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1" name="Google Shape;1801;p52"/>
            <p:cNvSpPr/>
            <p:nvPr/>
          </p:nvSpPr>
          <p:spPr>
            <a:xfrm flipH="1">
              <a:off x="3763731" y="3402361"/>
              <a:ext cx="678138" cy="491222"/>
            </a:xfrm>
            <a:custGeom>
              <a:avLst/>
              <a:gdLst/>
              <a:ahLst/>
              <a:cxnLst/>
              <a:rect l="l" t="t" r="r" b="b"/>
              <a:pathLst>
                <a:path w="36177" h="26209" extrusionOk="0">
                  <a:moveTo>
                    <a:pt x="15090" y="7586"/>
                  </a:moveTo>
                  <a:cubicBezTo>
                    <a:pt x="15104" y="7606"/>
                    <a:pt x="15137" y="7626"/>
                    <a:pt x="15137" y="7640"/>
                  </a:cubicBezTo>
                  <a:cubicBezTo>
                    <a:pt x="15124" y="7680"/>
                    <a:pt x="15110" y="7720"/>
                    <a:pt x="15090" y="7754"/>
                  </a:cubicBezTo>
                  <a:lnTo>
                    <a:pt x="15030" y="7693"/>
                  </a:lnTo>
                  <a:lnTo>
                    <a:pt x="15090" y="7586"/>
                  </a:lnTo>
                  <a:close/>
                  <a:moveTo>
                    <a:pt x="17750" y="1"/>
                  </a:moveTo>
                  <a:cubicBezTo>
                    <a:pt x="17677" y="1"/>
                    <a:pt x="17581" y="25"/>
                    <a:pt x="17455" y="68"/>
                  </a:cubicBezTo>
                  <a:cubicBezTo>
                    <a:pt x="16176" y="511"/>
                    <a:pt x="15291" y="1348"/>
                    <a:pt x="15030" y="2708"/>
                  </a:cubicBezTo>
                  <a:cubicBezTo>
                    <a:pt x="14856" y="3620"/>
                    <a:pt x="14373" y="4129"/>
                    <a:pt x="13455" y="4296"/>
                  </a:cubicBezTo>
                  <a:cubicBezTo>
                    <a:pt x="12564" y="4457"/>
                    <a:pt x="11767" y="4946"/>
                    <a:pt x="11217" y="5670"/>
                  </a:cubicBezTo>
                  <a:cubicBezTo>
                    <a:pt x="11016" y="5925"/>
                    <a:pt x="10782" y="6052"/>
                    <a:pt x="10467" y="6146"/>
                  </a:cubicBezTo>
                  <a:cubicBezTo>
                    <a:pt x="8169" y="6829"/>
                    <a:pt x="6607" y="8317"/>
                    <a:pt x="5844" y="10588"/>
                  </a:cubicBezTo>
                  <a:cubicBezTo>
                    <a:pt x="5714" y="10975"/>
                    <a:pt x="5548" y="11104"/>
                    <a:pt x="5257" y="11104"/>
                  </a:cubicBezTo>
                  <a:cubicBezTo>
                    <a:pt x="5200" y="11104"/>
                    <a:pt x="5139" y="11099"/>
                    <a:pt x="5073" y="11091"/>
                  </a:cubicBezTo>
                  <a:cubicBezTo>
                    <a:pt x="4994" y="11082"/>
                    <a:pt x="4917" y="11077"/>
                    <a:pt x="4842" y="11077"/>
                  </a:cubicBezTo>
                  <a:cubicBezTo>
                    <a:pt x="4183" y="11077"/>
                    <a:pt x="3665" y="11410"/>
                    <a:pt x="3251" y="11921"/>
                  </a:cubicBezTo>
                  <a:cubicBezTo>
                    <a:pt x="2982" y="12243"/>
                    <a:pt x="2741" y="12585"/>
                    <a:pt x="2534" y="12940"/>
                  </a:cubicBezTo>
                  <a:cubicBezTo>
                    <a:pt x="858" y="15774"/>
                    <a:pt x="115" y="18856"/>
                    <a:pt x="115" y="22133"/>
                  </a:cubicBezTo>
                  <a:cubicBezTo>
                    <a:pt x="115" y="22394"/>
                    <a:pt x="1" y="22736"/>
                    <a:pt x="296" y="22897"/>
                  </a:cubicBezTo>
                  <a:cubicBezTo>
                    <a:pt x="358" y="22930"/>
                    <a:pt x="415" y="22944"/>
                    <a:pt x="468" y="22944"/>
                  </a:cubicBezTo>
                  <a:cubicBezTo>
                    <a:pt x="685" y="22944"/>
                    <a:pt x="839" y="22712"/>
                    <a:pt x="1006" y="22589"/>
                  </a:cubicBezTo>
                  <a:cubicBezTo>
                    <a:pt x="3478" y="20712"/>
                    <a:pt x="5669" y="18495"/>
                    <a:pt x="7505" y="15995"/>
                  </a:cubicBezTo>
                  <a:cubicBezTo>
                    <a:pt x="7954" y="15386"/>
                    <a:pt x="8390" y="14762"/>
                    <a:pt x="8336" y="13945"/>
                  </a:cubicBezTo>
                  <a:cubicBezTo>
                    <a:pt x="8323" y="13751"/>
                    <a:pt x="8403" y="13623"/>
                    <a:pt x="8618" y="13623"/>
                  </a:cubicBezTo>
                  <a:cubicBezTo>
                    <a:pt x="8818" y="13622"/>
                    <a:pt x="9019" y="13618"/>
                    <a:pt x="9219" y="13618"/>
                  </a:cubicBezTo>
                  <a:cubicBezTo>
                    <a:pt x="10158" y="13618"/>
                    <a:pt x="11066" y="13704"/>
                    <a:pt x="11773" y="14555"/>
                  </a:cubicBezTo>
                  <a:cubicBezTo>
                    <a:pt x="12155" y="15017"/>
                    <a:pt x="12712" y="15231"/>
                    <a:pt x="13315" y="15325"/>
                  </a:cubicBezTo>
                  <a:cubicBezTo>
                    <a:pt x="14031" y="15433"/>
                    <a:pt x="14172" y="15620"/>
                    <a:pt x="14186" y="16344"/>
                  </a:cubicBezTo>
                  <a:cubicBezTo>
                    <a:pt x="14192" y="16773"/>
                    <a:pt x="14018" y="17101"/>
                    <a:pt x="13730" y="17389"/>
                  </a:cubicBezTo>
                  <a:cubicBezTo>
                    <a:pt x="13388" y="17731"/>
                    <a:pt x="12973" y="17952"/>
                    <a:pt x="12544" y="18166"/>
                  </a:cubicBezTo>
                  <a:cubicBezTo>
                    <a:pt x="12075" y="18401"/>
                    <a:pt x="11579" y="18615"/>
                    <a:pt x="11137" y="18897"/>
                  </a:cubicBezTo>
                  <a:cubicBezTo>
                    <a:pt x="9998" y="19620"/>
                    <a:pt x="9730" y="20887"/>
                    <a:pt x="10460" y="22019"/>
                  </a:cubicBezTo>
                  <a:cubicBezTo>
                    <a:pt x="11057" y="22944"/>
                    <a:pt x="11907" y="23466"/>
                    <a:pt x="13020" y="23540"/>
                  </a:cubicBezTo>
                  <a:cubicBezTo>
                    <a:pt x="13116" y="23547"/>
                    <a:pt x="13211" y="23550"/>
                    <a:pt x="13306" y="23550"/>
                  </a:cubicBezTo>
                  <a:cubicBezTo>
                    <a:pt x="14382" y="23550"/>
                    <a:pt x="15348" y="23144"/>
                    <a:pt x="16296" y="22676"/>
                  </a:cubicBezTo>
                  <a:cubicBezTo>
                    <a:pt x="16555" y="22546"/>
                    <a:pt x="16795" y="22373"/>
                    <a:pt x="17112" y="22373"/>
                  </a:cubicBezTo>
                  <a:cubicBezTo>
                    <a:pt x="17124" y="22373"/>
                    <a:pt x="17135" y="22374"/>
                    <a:pt x="17147" y="22374"/>
                  </a:cubicBezTo>
                  <a:cubicBezTo>
                    <a:pt x="17316" y="22383"/>
                    <a:pt x="17484" y="22387"/>
                    <a:pt x="17652" y="22387"/>
                  </a:cubicBezTo>
                  <a:cubicBezTo>
                    <a:pt x="18939" y="22387"/>
                    <a:pt x="20208" y="22159"/>
                    <a:pt x="21482" y="22053"/>
                  </a:cubicBezTo>
                  <a:cubicBezTo>
                    <a:pt x="22045" y="22006"/>
                    <a:pt x="22608" y="21903"/>
                    <a:pt x="23173" y="21903"/>
                  </a:cubicBezTo>
                  <a:cubicBezTo>
                    <a:pt x="23415" y="21903"/>
                    <a:pt x="23658" y="21922"/>
                    <a:pt x="23901" y="21972"/>
                  </a:cubicBezTo>
                  <a:cubicBezTo>
                    <a:pt x="24692" y="22133"/>
                    <a:pt x="25101" y="22595"/>
                    <a:pt x="25087" y="23332"/>
                  </a:cubicBezTo>
                  <a:cubicBezTo>
                    <a:pt x="25078" y="23766"/>
                    <a:pt x="25090" y="23931"/>
                    <a:pt x="25269" y="23931"/>
                  </a:cubicBezTo>
                  <a:cubicBezTo>
                    <a:pt x="25364" y="23931"/>
                    <a:pt x="25506" y="23885"/>
                    <a:pt x="25717" y="23808"/>
                  </a:cubicBezTo>
                  <a:cubicBezTo>
                    <a:pt x="26548" y="23492"/>
                    <a:pt x="27429" y="23332"/>
                    <a:pt x="28311" y="23332"/>
                  </a:cubicBezTo>
                  <a:cubicBezTo>
                    <a:pt x="28347" y="23332"/>
                    <a:pt x="28382" y="23332"/>
                    <a:pt x="28417" y="23332"/>
                  </a:cubicBezTo>
                  <a:cubicBezTo>
                    <a:pt x="29409" y="23352"/>
                    <a:pt x="29570" y="23453"/>
                    <a:pt x="29536" y="24418"/>
                  </a:cubicBezTo>
                  <a:cubicBezTo>
                    <a:pt x="29504" y="25364"/>
                    <a:pt x="30355" y="26209"/>
                    <a:pt x="31365" y="26209"/>
                  </a:cubicBezTo>
                  <a:cubicBezTo>
                    <a:pt x="31392" y="26209"/>
                    <a:pt x="31419" y="26208"/>
                    <a:pt x="31446" y="26207"/>
                  </a:cubicBezTo>
                  <a:cubicBezTo>
                    <a:pt x="32129" y="26173"/>
                    <a:pt x="32263" y="26026"/>
                    <a:pt x="32176" y="25349"/>
                  </a:cubicBezTo>
                  <a:cubicBezTo>
                    <a:pt x="31928" y="23453"/>
                    <a:pt x="32156" y="21530"/>
                    <a:pt x="32826" y="19748"/>
                  </a:cubicBezTo>
                  <a:cubicBezTo>
                    <a:pt x="32948" y="19412"/>
                    <a:pt x="33076" y="19226"/>
                    <a:pt x="33472" y="19226"/>
                  </a:cubicBezTo>
                  <a:cubicBezTo>
                    <a:pt x="33511" y="19226"/>
                    <a:pt x="33553" y="19228"/>
                    <a:pt x="33597" y="19232"/>
                  </a:cubicBezTo>
                  <a:cubicBezTo>
                    <a:pt x="33682" y="19239"/>
                    <a:pt x="33765" y="19243"/>
                    <a:pt x="33847" y="19243"/>
                  </a:cubicBezTo>
                  <a:cubicBezTo>
                    <a:pt x="34806" y="19243"/>
                    <a:pt x="35565" y="18741"/>
                    <a:pt x="36176" y="17865"/>
                  </a:cubicBezTo>
                  <a:cubicBezTo>
                    <a:pt x="34387" y="17222"/>
                    <a:pt x="32692" y="16605"/>
                    <a:pt x="30990" y="15995"/>
                  </a:cubicBezTo>
                  <a:cubicBezTo>
                    <a:pt x="30929" y="15969"/>
                    <a:pt x="30865" y="15956"/>
                    <a:pt x="30801" y="15956"/>
                  </a:cubicBezTo>
                  <a:cubicBezTo>
                    <a:pt x="30670" y="15956"/>
                    <a:pt x="30542" y="16010"/>
                    <a:pt x="30448" y="16109"/>
                  </a:cubicBezTo>
                  <a:cubicBezTo>
                    <a:pt x="30273" y="16283"/>
                    <a:pt x="30072" y="16444"/>
                    <a:pt x="29878" y="16598"/>
                  </a:cubicBezTo>
                  <a:cubicBezTo>
                    <a:pt x="29496" y="16904"/>
                    <a:pt x="29109" y="17101"/>
                    <a:pt x="28693" y="17101"/>
                  </a:cubicBezTo>
                  <a:cubicBezTo>
                    <a:pt x="28415" y="17101"/>
                    <a:pt x="28125" y="17014"/>
                    <a:pt x="27814" y="16813"/>
                  </a:cubicBezTo>
                  <a:cubicBezTo>
                    <a:pt x="27578" y="16656"/>
                    <a:pt x="27343" y="16586"/>
                    <a:pt x="27112" y="16586"/>
                  </a:cubicBezTo>
                  <a:cubicBezTo>
                    <a:pt x="26742" y="16586"/>
                    <a:pt x="26385" y="16767"/>
                    <a:pt x="26059" y="17061"/>
                  </a:cubicBezTo>
                  <a:cubicBezTo>
                    <a:pt x="25684" y="17402"/>
                    <a:pt x="25402" y="17825"/>
                    <a:pt x="25101" y="18227"/>
                  </a:cubicBezTo>
                  <a:cubicBezTo>
                    <a:pt x="24401" y="19168"/>
                    <a:pt x="23525" y="19621"/>
                    <a:pt x="22464" y="19621"/>
                  </a:cubicBezTo>
                  <a:cubicBezTo>
                    <a:pt x="22204" y="19621"/>
                    <a:pt x="21933" y="19594"/>
                    <a:pt x="21650" y="19540"/>
                  </a:cubicBezTo>
                  <a:cubicBezTo>
                    <a:pt x="20464" y="19319"/>
                    <a:pt x="19365" y="18816"/>
                    <a:pt x="18206" y="18521"/>
                  </a:cubicBezTo>
                  <a:cubicBezTo>
                    <a:pt x="17623" y="18374"/>
                    <a:pt x="17536" y="18240"/>
                    <a:pt x="17703" y="17664"/>
                  </a:cubicBezTo>
                  <a:cubicBezTo>
                    <a:pt x="17938" y="16873"/>
                    <a:pt x="18434" y="16243"/>
                    <a:pt x="18983" y="15593"/>
                  </a:cubicBezTo>
                  <a:cubicBezTo>
                    <a:pt x="19445" y="15902"/>
                    <a:pt x="19673" y="16310"/>
                    <a:pt x="19646" y="16806"/>
                  </a:cubicBezTo>
                  <a:cubicBezTo>
                    <a:pt x="19620" y="17262"/>
                    <a:pt x="19847" y="17396"/>
                    <a:pt x="20216" y="17449"/>
                  </a:cubicBezTo>
                  <a:cubicBezTo>
                    <a:pt x="20491" y="17490"/>
                    <a:pt x="20761" y="17511"/>
                    <a:pt x="21025" y="17511"/>
                  </a:cubicBezTo>
                  <a:cubicBezTo>
                    <a:pt x="22106" y="17511"/>
                    <a:pt x="23092" y="17161"/>
                    <a:pt x="23948" y="16391"/>
                  </a:cubicBezTo>
                  <a:cubicBezTo>
                    <a:pt x="24719" y="15701"/>
                    <a:pt x="25127" y="14742"/>
                    <a:pt x="25851" y="13938"/>
                  </a:cubicBezTo>
                  <a:cubicBezTo>
                    <a:pt x="23372" y="12705"/>
                    <a:pt x="21261" y="11205"/>
                    <a:pt x="19794" y="8906"/>
                  </a:cubicBezTo>
                  <a:cubicBezTo>
                    <a:pt x="19345" y="9261"/>
                    <a:pt x="19184" y="9831"/>
                    <a:pt x="18574" y="9878"/>
                  </a:cubicBezTo>
                  <a:cubicBezTo>
                    <a:pt x="18313" y="9308"/>
                    <a:pt x="18065" y="8719"/>
                    <a:pt x="17777" y="8142"/>
                  </a:cubicBezTo>
                  <a:cubicBezTo>
                    <a:pt x="17462" y="7521"/>
                    <a:pt x="17165" y="7252"/>
                    <a:pt x="16709" y="7252"/>
                  </a:cubicBezTo>
                  <a:cubicBezTo>
                    <a:pt x="16496" y="7252"/>
                    <a:pt x="16248" y="7310"/>
                    <a:pt x="15948" y="7419"/>
                  </a:cubicBezTo>
                  <a:cubicBezTo>
                    <a:pt x="15785" y="7478"/>
                    <a:pt x="15636" y="7595"/>
                    <a:pt x="15404" y="7595"/>
                  </a:cubicBezTo>
                  <a:cubicBezTo>
                    <a:pt x="15349" y="7595"/>
                    <a:pt x="15290" y="7588"/>
                    <a:pt x="15224" y="7573"/>
                  </a:cubicBezTo>
                  <a:cubicBezTo>
                    <a:pt x="15325" y="7245"/>
                    <a:pt x="15573" y="7097"/>
                    <a:pt x="15787" y="6936"/>
                  </a:cubicBezTo>
                  <a:cubicBezTo>
                    <a:pt x="16450" y="6427"/>
                    <a:pt x="17187" y="6012"/>
                    <a:pt x="17965" y="5710"/>
                  </a:cubicBezTo>
                  <a:cubicBezTo>
                    <a:pt x="18213" y="5616"/>
                    <a:pt x="18420" y="5509"/>
                    <a:pt x="18340" y="5174"/>
                  </a:cubicBezTo>
                  <a:cubicBezTo>
                    <a:pt x="17978" y="3613"/>
                    <a:pt x="17958" y="2018"/>
                    <a:pt x="17958" y="430"/>
                  </a:cubicBezTo>
                  <a:cubicBezTo>
                    <a:pt x="17958" y="124"/>
                    <a:pt x="17913" y="1"/>
                    <a:pt x="17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2" name="Google Shape;1802;p52"/>
            <p:cNvSpPr/>
            <p:nvPr/>
          </p:nvSpPr>
          <p:spPr>
            <a:xfrm flipH="1">
              <a:off x="2482430" y="3280040"/>
              <a:ext cx="814901" cy="129005"/>
            </a:xfrm>
            <a:custGeom>
              <a:avLst/>
              <a:gdLst/>
              <a:ahLst/>
              <a:cxnLst/>
              <a:rect l="l" t="t" r="r" b="b"/>
              <a:pathLst>
                <a:path w="43473" h="6883" extrusionOk="0">
                  <a:moveTo>
                    <a:pt x="10413" y="383"/>
                  </a:moveTo>
                  <a:lnTo>
                    <a:pt x="10399" y="390"/>
                  </a:lnTo>
                  <a:cubicBezTo>
                    <a:pt x="10402" y="390"/>
                    <a:pt x="10405" y="389"/>
                    <a:pt x="10409" y="389"/>
                  </a:cubicBezTo>
                  <a:lnTo>
                    <a:pt x="10409" y="389"/>
                  </a:lnTo>
                  <a:cubicBezTo>
                    <a:pt x="10410" y="387"/>
                    <a:pt x="10411" y="385"/>
                    <a:pt x="10413" y="383"/>
                  </a:cubicBezTo>
                  <a:close/>
                  <a:moveTo>
                    <a:pt x="9749" y="551"/>
                  </a:moveTo>
                  <a:lnTo>
                    <a:pt x="9729" y="557"/>
                  </a:lnTo>
                  <a:cubicBezTo>
                    <a:pt x="9735" y="558"/>
                    <a:pt x="9741" y="558"/>
                    <a:pt x="9747" y="559"/>
                  </a:cubicBezTo>
                  <a:lnTo>
                    <a:pt x="9747" y="559"/>
                  </a:lnTo>
                  <a:cubicBezTo>
                    <a:pt x="9748" y="556"/>
                    <a:pt x="9748" y="553"/>
                    <a:pt x="9749" y="551"/>
                  </a:cubicBezTo>
                  <a:close/>
                  <a:moveTo>
                    <a:pt x="29598" y="1"/>
                  </a:moveTo>
                  <a:cubicBezTo>
                    <a:pt x="26800" y="1"/>
                    <a:pt x="24334" y="1087"/>
                    <a:pt x="22246" y="3371"/>
                  </a:cubicBezTo>
                  <a:cubicBezTo>
                    <a:pt x="22078" y="3552"/>
                    <a:pt x="21904" y="3733"/>
                    <a:pt x="21709" y="3948"/>
                  </a:cubicBezTo>
                  <a:cubicBezTo>
                    <a:pt x="21401" y="3633"/>
                    <a:pt x="21127" y="3325"/>
                    <a:pt x="20832" y="3030"/>
                  </a:cubicBezTo>
                  <a:cubicBezTo>
                    <a:pt x="18872" y="1045"/>
                    <a:pt x="16531" y="2"/>
                    <a:pt x="13755" y="2"/>
                  </a:cubicBezTo>
                  <a:cubicBezTo>
                    <a:pt x="13636" y="2"/>
                    <a:pt x="13515" y="4"/>
                    <a:pt x="13394" y="8"/>
                  </a:cubicBezTo>
                  <a:cubicBezTo>
                    <a:pt x="12612" y="35"/>
                    <a:pt x="11856" y="235"/>
                    <a:pt x="11073" y="236"/>
                  </a:cubicBezTo>
                  <a:lnTo>
                    <a:pt x="11073" y="236"/>
                  </a:lnTo>
                  <a:cubicBezTo>
                    <a:pt x="11076" y="231"/>
                    <a:pt x="11080" y="227"/>
                    <a:pt x="11083" y="222"/>
                  </a:cubicBezTo>
                  <a:lnTo>
                    <a:pt x="11083" y="222"/>
                  </a:lnTo>
                  <a:lnTo>
                    <a:pt x="11069" y="236"/>
                  </a:lnTo>
                  <a:cubicBezTo>
                    <a:pt x="11071" y="236"/>
                    <a:pt x="11072" y="236"/>
                    <a:pt x="11073" y="236"/>
                  </a:cubicBezTo>
                  <a:lnTo>
                    <a:pt x="11073" y="236"/>
                  </a:lnTo>
                  <a:cubicBezTo>
                    <a:pt x="10975" y="373"/>
                    <a:pt x="10847" y="400"/>
                    <a:pt x="10712" y="400"/>
                  </a:cubicBezTo>
                  <a:cubicBezTo>
                    <a:pt x="10623" y="400"/>
                    <a:pt x="10532" y="389"/>
                    <a:pt x="10445" y="389"/>
                  </a:cubicBezTo>
                  <a:cubicBezTo>
                    <a:pt x="10432" y="389"/>
                    <a:pt x="10420" y="389"/>
                    <a:pt x="10409" y="389"/>
                  </a:cubicBezTo>
                  <a:lnTo>
                    <a:pt x="10409" y="389"/>
                  </a:lnTo>
                  <a:cubicBezTo>
                    <a:pt x="10306" y="546"/>
                    <a:pt x="10177" y="584"/>
                    <a:pt x="10036" y="584"/>
                  </a:cubicBezTo>
                  <a:cubicBezTo>
                    <a:pt x="9943" y="584"/>
                    <a:pt x="9845" y="567"/>
                    <a:pt x="9747" y="559"/>
                  </a:cubicBezTo>
                  <a:lnTo>
                    <a:pt x="9747" y="559"/>
                  </a:lnTo>
                  <a:cubicBezTo>
                    <a:pt x="9690" y="752"/>
                    <a:pt x="9499" y="759"/>
                    <a:pt x="9354" y="812"/>
                  </a:cubicBezTo>
                  <a:cubicBezTo>
                    <a:pt x="5963" y="2031"/>
                    <a:pt x="3069" y="4028"/>
                    <a:pt x="402" y="6400"/>
                  </a:cubicBezTo>
                  <a:cubicBezTo>
                    <a:pt x="255" y="6527"/>
                    <a:pt x="0" y="6621"/>
                    <a:pt x="67" y="6882"/>
                  </a:cubicBezTo>
                  <a:lnTo>
                    <a:pt x="43472" y="6882"/>
                  </a:lnTo>
                  <a:cubicBezTo>
                    <a:pt x="43198" y="6608"/>
                    <a:pt x="43017" y="6407"/>
                    <a:pt x="42816" y="6226"/>
                  </a:cubicBezTo>
                  <a:cubicBezTo>
                    <a:pt x="41395" y="4959"/>
                    <a:pt x="39868" y="3827"/>
                    <a:pt x="38253" y="2835"/>
                  </a:cubicBezTo>
                  <a:cubicBezTo>
                    <a:pt x="36357" y="1690"/>
                    <a:pt x="34373" y="752"/>
                    <a:pt x="32196" y="289"/>
                  </a:cubicBezTo>
                  <a:cubicBezTo>
                    <a:pt x="31301" y="98"/>
                    <a:pt x="30434" y="1"/>
                    <a:pt x="29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3" name="Google Shape;1803;p52"/>
            <p:cNvSpPr/>
            <p:nvPr/>
          </p:nvSpPr>
          <p:spPr>
            <a:xfrm flipH="1">
              <a:off x="3028165" y="4466997"/>
              <a:ext cx="501916" cy="337721"/>
            </a:xfrm>
            <a:custGeom>
              <a:avLst/>
              <a:gdLst/>
              <a:ahLst/>
              <a:cxnLst/>
              <a:rect l="l" t="t" r="r" b="b"/>
              <a:pathLst>
                <a:path w="26776" h="18019" extrusionOk="0">
                  <a:moveTo>
                    <a:pt x="20918" y="1"/>
                  </a:moveTo>
                  <a:cubicBezTo>
                    <a:pt x="20855" y="1"/>
                    <a:pt x="20792" y="12"/>
                    <a:pt x="20731" y="35"/>
                  </a:cubicBezTo>
                  <a:cubicBezTo>
                    <a:pt x="19485" y="443"/>
                    <a:pt x="18239" y="839"/>
                    <a:pt x="16999" y="1261"/>
                  </a:cubicBezTo>
                  <a:cubicBezTo>
                    <a:pt x="16537" y="1422"/>
                    <a:pt x="16530" y="1656"/>
                    <a:pt x="16939" y="1964"/>
                  </a:cubicBezTo>
                  <a:cubicBezTo>
                    <a:pt x="17508" y="2380"/>
                    <a:pt x="18138" y="2661"/>
                    <a:pt x="18795" y="2916"/>
                  </a:cubicBezTo>
                  <a:cubicBezTo>
                    <a:pt x="19492" y="3184"/>
                    <a:pt x="20202" y="3438"/>
                    <a:pt x="20892" y="3740"/>
                  </a:cubicBezTo>
                  <a:cubicBezTo>
                    <a:pt x="21730" y="4108"/>
                    <a:pt x="22279" y="4765"/>
                    <a:pt x="22587" y="5609"/>
                  </a:cubicBezTo>
                  <a:cubicBezTo>
                    <a:pt x="22741" y="6025"/>
                    <a:pt x="22842" y="6460"/>
                    <a:pt x="22681" y="6916"/>
                  </a:cubicBezTo>
                  <a:cubicBezTo>
                    <a:pt x="22531" y="7348"/>
                    <a:pt x="22395" y="7520"/>
                    <a:pt x="22086" y="7520"/>
                  </a:cubicBezTo>
                  <a:cubicBezTo>
                    <a:pt x="21982" y="7520"/>
                    <a:pt x="21859" y="7501"/>
                    <a:pt x="21710" y="7465"/>
                  </a:cubicBezTo>
                  <a:cubicBezTo>
                    <a:pt x="21328" y="7377"/>
                    <a:pt x="20956" y="7333"/>
                    <a:pt x="20594" y="7333"/>
                  </a:cubicBezTo>
                  <a:cubicBezTo>
                    <a:pt x="19605" y="7333"/>
                    <a:pt x="18688" y="7661"/>
                    <a:pt x="17850" y="8323"/>
                  </a:cubicBezTo>
                  <a:cubicBezTo>
                    <a:pt x="16845" y="9114"/>
                    <a:pt x="16383" y="9228"/>
                    <a:pt x="15096" y="9288"/>
                  </a:cubicBezTo>
                  <a:cubicBezTo>
                    <a:pt x="14995" y="9293"/>
                    <a:pt x="14894" y="9296"/>
                    <a:pt x="14795" y="9296"/>
                  </a:cubicBezTo>
                  <a:cubicBezTo>
                    <a:pt x="13688" y="9296"/>
                    <a:pt x="12716" y="8956"/>
                    <a:pt x="11806" y="8316"/>
                  </a:cubicBezTo>
                  <a:cubicBezTo>
                    <a:pt x="11304" y="7955"/>
                    <a:pt x="10748" y="7687"/>
                    <a:pt x="10151" y="7532"/>
                  </a:cubicBezTo>
                  <a:cubicBezTo>
                    <a:pt x="9877" y="7466"/>
                    <a:pt x="9614" y="7432"/>
                    <a:pt x="9363" y="7432"/>
                  </a:cubicBezTo>
                  <a:cubicBezTo>
                    <a:pt x="8480" y="7432"/>
                    <a:pt x="7750" y="7848"/>
                    <a:pt x="7223" y="8698"/>
                  </a:cubicBezTo>
                  <a:cubicBezTo>
                    <a:pt x="7116" y="8864"/>
                    <a:pt x="7020" y="8940"/>
                    <a:pt x="6896" y="8940"/>
                  </a:cubicBezTo>
                  <a:cubicBezTo>
                    <a:pt x="6835" y="8940"/>
                    <a:pt x="6767" y="8921"/>
                    <a:pt x="6687" y="8886"/>
                  </a:cubicBezTo>
                  <a:cubicBezTo>
                    <a:pt x="6144" y="8651"/>
                    <a:pt x="5568" y="8544"/>
                    <a:pt x="4985" y="8470"/>
                  </a:cubicBezTo>
                  <a:cubicBezTo>
                    <a:pt x="4769" y="8442"/>
                    <a:pt x="4555" y="8427"/>
                    <a:pt x="4343" y="8427"/>
                  </a:cubicBezTo>
                  <a:cubicBezTo>
                    <a:pt x="2498" y="8427"/>
                    <a:pt x="854" y="9500"/>
                    <a:pt x="174" y="11171"/>
                  </a:cubicBezTo>
                  <a:cubicBezTo>
                    <a:pt x="0" y="11600"/>
                    <a:pt x="40" y="11874"/>
                    <a:pt x="396" y="12183"/>
                  </a:cubicBezTo>
                  <a:cubicBezTo>
                    <a:pt x="1809" y="13449"/>
                    <a:pt x="3243" y="14689"/>
                    <a:pt x="4804" y="15774"/>
                  </a:cubicBezTo>
                  <a:cubicBezTo>
                    <a:pt x="5129" y="15997"/>
                    <a:pt x="5308" y="16113"/>
                    <a:pt x="5470" y="16113"/>
                  </a:cubicBezTo>
                  <a:cubicBezTo>
                    <a:pt x="5653" y="16113"/>
                    <a:pt x="5814" y="15966"/>
                    <a:pt x="6138" y="15660"/>
                  </a:cubicBezTo>
                  <a:cubicBezTo>
                    <a:pt x="6587" y="15238"/>
                    <a:pt x="6801" y="14655"/>
                    <a:pt x="7150" y="14152"/>
                  </a:cubicBezTo>
                  <a:cubicBezTo>
                    <a:pt x="8820" y="15184"/>
                    <a:pt x="10577" y="15629"/>
                    <a:pt x="12407" y="15629"/>
                  </a:cubicBezTo>
                  <a:cubicBezTo>
                    <a:pt x="13073" y="15629"/>
                    <a:pt x="13748" y="15570"/>
                    <a:pt x="14433" y="15459"/>
                  </a:cubicBezTo>
                  <a:cubicBezTo>
                    <a:pt x="16611" y="15111"/>
                    <a:pt x="18728" y="14501"/>
                    <a:pt x="20872" y="14018"/>
                  </a:cubicBezTo>
                  <a:cubicBezTo>
                    <a:pt x="20981" y="13990"/>
                    <a:pt x="21091" y="13940"/>
                    <a:pt x="21209" y="13940"/>
                  </a:cubicBezTo>
                  <a:cubicBezTo>
                    <a:pt x="21286" y="13940"/>
                    <a:pt x="21367" y="13961"/>
                    <a:pt x="21455" y="14025"/>
                  </a:cubicBezTo>
                  <a:cubicBezTo>
                    <a:pt x="21462" y="14554"/>
                    <a:pt x="21113" y="14930"/>
                    <a:pt x="20845" y="15338"/>
                  </a:cubicBezTo>
                  <a:cubicBezTo>
                    <a:pt x="20316" y="16156"/>
                    <a:pt x="20088" y="17007"/>
                    <a:pt x="20537" y="18019"/>
                  </a:cubicBezTo>
                  <a:cubicBezTo>
                    <a:pt x="21107" y="17865"/>
                    <a:pt x="21535" y="17550"/>
                    <a:pt x="21971" y="17261"/>
                  </a:cubicBezTo>
                  <a:cubicBezTo>
                    <a:pt x="25328" y="15037"/>
                    <a:pt x="26775" y="11432"/>
                    <a:pt x="25824" y="7519"/>
                  </a:cubicBezTo>
                  <a:cubicBezTo>
                    <a:pt x="25113" y="4604"/>
                    <a:pt x="23391" y="2299"/>
                    <a:pt x="21334" y="195"/>
                  </a:cubicBezTo>
                  <a:cubicBezTo>
                    <a:pt x="21229" y="71"/>
                    <a:pt x="21075" y="1"/>
                    <a:pt x="20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4" name="Google Shape;1804;p52"/>
            <p:cNvSpPr/>
            <p:nvPr/>
          </p:nvSpPr>
          <p:spPr>
            <a:xfrm flipH="1">
              <a:off x="361925" y="3283189"/>
              <a:ext cx="600890" cy="478121"/>
            </a:xfrm>
            <a:custGeom>
              <a:avLst/>
              <a:gdLst/>
              <a:ahLst/>
              <a:cxnLst/>
              <a:rect l="l" t="t" r="r" b="b"/>
              <a:pathLst>
                <a:path w="32056" h="25510" extrusionOk="0">
                  <a:moveTo>
                    <a:pt x="31955" y="1"/>
                  </a:moveTo>
                  <a:cubicBezTo>
                    <a:pt x="31767" y="7"/>
                    <a:pt x="31653" y="148"/>
                    <a:pt x="31532" y="262"/>
                  </a:cubicBezTo>
                  <a:cubicBezTo>
                    <a:pt x="30728" y="986"/>
                    <a:pt x="29784" y="1441"/>
                    <a:pt x="28738" y="1709"/>
                  </a:cubicBezTo>
                  <a:cubicBezTo>
                    <a:pt x="27980" y="1903"/>
                    <a:pt x="27230" y="2000"/>
                    <a:pt x="26487" y="2000"/>
                  </a:cubicBezTo>
                  <a:cubicBezTo>
                    <a:pt x="25254" y="2000"/>
                    <a:pt x="24043" y="1734"/>
                    <a:pt x="22855" y="1207"/>
                  </a:cubicBezTo>
                  <a:cubicBezTo>
                    <a:pt x="22744" y="1160"/>
                    <a:pt x="22637" y="1050"/>
                    <a:pt x="22506" y="1050"/>
                  </a:cubicBezTo>
                  <a:cubicBezTo>
                    <a:pt x="22447" y="1050"/>
                    <a:pt x="22383" y="1073"/>
                    <a:pt x="22313" y="1133"/>
                  </a:cubicBezTo>
                  <a:cubicBezTo>
                    <a:pt x="22386" y="1756"/>
                    <a:pt x="22447" y="2406"/>
                    <a:pt x="22353" y="3029"/>
                  </a:cubicBezTo>
                  <a:cubicBezTo>
                    <a:pt x="22252" y="3646"/>
                    <a:pt x="22078" y="4255"/>
                    <a:pt x="21897" y="5039"/>
                  </a:cubicBezTo>
                  <a:cubicBezTo>
                    <a:pt x="22855" y="4155"/>
                    <a:pt x="23807" y="3639"/>
                    <a:pt x="24993" y="3639"/>
                  </a:cubicBezTo>
                  <a:cubicBezTo>
                    <a:pt x="26172" y="3646"/>
                    <a:pt x="27184" y="4054"/>
                    <a:pt x="27981" y="4919"/>
                  </a:cubicBezTo>
                  <a:cubicBezTo>
                    <a:pt x="29295" y="6353"/>
                    <a:pt x="29388" y="8571"/>
                    <a:pt x="28209" y="10078"/>
                  </a:cubicBezTo>
                  <a:cubicBezTo>
                    <a:pt x="27405" y="11104"/>
                    <a:pt x="26459" y="11618"/>
                    <a:pt x="25318" y="11618"/>
                  </a:cubicBezTo>
                  <a:cubicBezTo>
                    <a:pt x="24426" y="11618"/>
                    <a:pt x="23415" y="11304"/>
                    <a:pt x="22259" y="10674"/>
                  </a:cubicBezTo>
                  <a:cubicBezTo>
                    <a:pt x="22179" y="11398"/>
                    <a:pt x="21917" y="12028"/>
                    <a:pt x="21368" y="12504"/>
                  </a:cubicBezTo>
                  <a:cubicBezTo>
                    <a:pt x="20734" y="13061"/>
                    <a:pt x="19838" y="13339"/>
                    <a:pt x="18941" y="13339"/>
                  </a:cubicBezTo>
                  <a:cubicBezTo>
                    <a:pt x="18036" y="13339"/>
                    <a:pt x="17129" y="13056"/>
                    <a:pt x="16490" y="12490"/>
                  </a:cubicBezTo>
                  <a:cubicBezTo>
                    <a:pt x="15539" y="11646"/>
                    <a:pt x="15371" y="10480"/>
                    <a:pt x="16034" y="9401"/>
                  </a:cubicBezTo>
                  <a:cubicBezTo>
                    <a:pt x="16115" y="9261"/>
                    <a:pt x="16282" y="9167"/>
                    <a:pt x="16255" y="8926"/>
                  </a:cubicBezTo>
                  <a:lnTo>
                    <a:pt x="16255" y="8926"/>
                  </a:lnTo>
                  <a:cubicBezTo>
                    <a:pt x="16242" y="8926"/>
                    <a:pt x="16229" y="8926"/>
                    <a:pt x="16216" y="8926"/>
                  </a:cubicBezTo>
                  <a:cubicBezTo>
                    <a:pt x="15607" y="8926"/>
                    <a:pt x="15016" y="8774"/>
                    <a:pt x="14386" y="8584"/>
                  </a:cubicBezTo>
                  <a:cubicBezTo>
                    <a:pt x="14125" y="9649"/>
                    <a:pt x="13743" y="10594"/>
                    <a:pt x="12758" y="11150"/>
                  </a:cubicBezTo>
                  <a:cubicBezTo>
                    <a:pt x="12401" y="11349"/>
                    <a:pt x="12061" y="11433"/>
                    <a:pt x="11733" y="11433"/>
                  </a:cubicBezTo>
                  <a:cubicBezTo>
                    <a:pt x="11088" y="11433"/>
                    <a:pt x="10488" y="11105"/>
                    <a:pt x="9897" y="10674"/>
                  </a:cubicBezTo>
                  <a:cubicBezTo>
                    <a:pt x="9843" y="11988"/>
                    <a:pt x="9702" y="12490"/>
                    <a:pt x="9254" y="13040"/>
                  </a:cubicBezTo>
                  <a:cubicBezTo>
                    <a:pt x="8849" y="13528"/>
                    <a:pt x="8322" y="13773"/>
                    <a:pt x="7796" y="13773"/>
                  </a:cubicBezTo>
                  <a:cubicBezTo>
                    <a:pt x="7275" y="13773"/>
                    <a:pt x="6756" y="13533"/>
                    <a:pt x="6359" y="13053"/>
                  </a:cubicBezTo>
                  <a:cubicBezTo>
                    <a:pt x="6024" y="12631"/>
                    <a:pt x="5823" y="12128"/>
                    <a:pt x="5776" y="11592"/>
                  </a:cubicBezTo>
                  <a:cubicBezTo>
                    <a:pt x="5696" y="10822"/>
                    <a:pt x="5877" y="10045"/>
                    <a:pt x="6285" y="9388"/>
                  </a:cubicBezTo>
                  <a:cubicBezTo>
                    <a:pt x="6218" y="9343"/>
                    <a:pt x="6160" y="9327"/>
                    <a:pt x="6109" y="9327"/>
                  </a:cubicBezTo>
                  <a:cubicBezTo>
                    <a:pt x="6007" y="9327"/>
                    <a:pt x="5930" y="9390"/>
                    <a:pt x="5850" y="9421"/>
                  </a:cubicBezTo>
                  <a:cubicBezTo>
                    <a:pt x="5005" y="9756"/>
                    <a:pt x="5106" y="9602"/>
                    <a:pt x="5294" y="10467"/>
                  </a:cubicBezTo>
                  <a:cubicBezTo>
                    <a:pt x="5675" y="12242"/>
                    <a:pt x="5682" y="14011"/>
                    <a:pt x="5146" y="15767"/>
                  </a:cubicBezTo>
                  <a:cubicBezTo>
                    <a:pt x="5026" y="16169"/>
                    <a:pt x="4865" y="16557"/>
                    <a:pt x="4550" y="16852"/>
                  </a:cubicBezTo>
                  <a:cubicBezTo>
                    <a:pt x="4377" y="17015"/>
                    <a:pt x="4222" y="17095"/>
                    <a:pt x="4066" y="17095"/>
                  </a:cubicBezTo>
                  <a:cubicBezTo>
                    <a:pt x="3913" y="17095"/>
                    <a:pt x="3761" y="17018"/>
                    <a:pt x="3592" y="16866"/>
                  </a:cubicBezTo>
                  <a:cubicBezTo>
                    <a:pt x="3391" y="16671"/>
                    <a:pt x="3237" y="16437"/>
                    <a:pt x="3136" y="16169"/>
                  </a:cubicBezTo>
                  <a:cubicBezTo>
                    <a:pt x="2995" y="15800"/>
                    <a:pt x="2861" y="15425"/>
                    <a:pt x="2694" y="14956"/>
                  </a:cubicBezTo>
                  <a:cubicBezTo>
                    <a:pt x="2057" y="16068"/>
                    <a:pt x="1146" y="16511"/>
                    <a:pt x="0" y="16531"/>
                  </a:cubicBezTo>
                  <a:cubicBezTo>
                    <a:pt x="570" y="16578"/>
                    <a:pt x="1133" y="16691"/>
                    <a:pt x="1675" y="16872"/>
                  </a:cubicBezTo>
                  <a:cubicBezTo>
                    <a:pt x="2339" y="17073"/>
                    <a:pt x="3029" y="17274"/>
                    <a:pt x="3391" y="17958"/>
                  </a:cubicBezTo>
                  <a:cubicBezTo>
                    <a:pt x="3478" y="18139"/>
                    <a:pt x="3645" y="18145"/>
                    <a:pt x="3813" y="18159"/>
                  </a:cubicBezTo>
                  <a:cubicBezTo>
                    <a:pt x="5193" y="18300"/>
                    <a:pt x="6131" y="19037"/>
                    <a:pt x="6727" y="20256"/>
                  </a:cubicBezTo>
                  <a:cubicBezTo>
                    <a:pt x="6748" y="20296"/>
                    <a:pt x="6821" y="20310"/>
                    <a:pt x="6915" y="20357"/>
                  </a:cubicBezTo>
                  <a:cubicBezTo>
                    <a:pt x="7851" y="18864"/>
                    <a:pt x="9136" y="18065"/>
                    <a:pt x="10796" y="18065"/>
                  </a:cubicBezTo>
                  <a:cubicBezTo>
                    <a:pt x="11073" y="18065"/>
                    <a:pt x="11361" y="18087"/>
                    <a:pt x="11659" y="18132"/>
                  </a:cubicBezTo>
                  <a:cubicBezTo>
                    <a:pt x="11605" y="17991"/>
                    <a:pt x="11512" y="18005"/>
                    <a:pt x="11438" y="17991"/>
                  </a:cubicBezTo>
                  <a:cubicBezTo>
                    <a:pt x="10674" y="17810"/>
                    <a:pt x="9937" y="17549"/>
                    <a:pt x="9321" y="17047"/>
                  </a:cubicBezTo>
                  <a:cubicBezTo>
                    <a:pt x="8436" y="16323"/>
                    <a:pt x="8436" y="15452"/>
                    <a:pt x="9287" y="14708"/>
                  </a:cubicBezTo>
                  <a:cubicBezTo>
                    <a:pt x="9589" y="14454"/>
                    <a:pt x="9924" y="14252"/>
                    <a:pt x="10292" y="14118"/>
                  </a:cubicBezTo>
                  <a:cubicBezTo>
                    <a:pt x="11256" y="13762"/>
                    <a:pt x="12221" y="13581"/>
                    <a:pt x="13185" y="13581"/>
                  </a:cubicBezTo>
                  <a:cubicBezTo>
                    <a:pt x="14158" y="13581"/>
                    <a:pt x="15129" y="13765"/>
                    <a:pt x="16095" y="14139"/>
                  </a:cubicBezTo>
                  <a:cubicBezTo>
                    <a:pt x="16564" y="14319"/>
                    <a:pt x="17033" y="14561"/>
                    <a:pt x="17321" y="14990"/>
                  </a:cubicBezTo>
                  <a:cubicBezTo>
                    <a:pt x="17484" y="15232"/>
                    <a:pt x="17618" y="15349"/>
                    <a:pt x="17811" y="15349"/>
                  </a:cubicBezTo>
                  <a:cubicBezTo>
                    <a:pt x="17926" y="15349"/>
                    <a:pt x="18063" y="15307"/>
                    <a:pt x="18239" y="15224"/>
                  </a:cubicBezTo>
                  <a:cubicBezTo>
                    <a:pt x="18665" y="15028"/>
                    <a:pt x="19095" y="14938"/>
                    <a:pt x="19506" y="14938"/>
                  </a:cubicBezTo>
                  <a:cubicBezTo>
                    <a:pt x="21093" y="14938"/>
                    <a:pt x="22413" y="16280"/>
                    <a:pt x="22259" y="18078"/>
                  </a:cubicBezTo>
                  <a:cubicBezTo>
                    <a:pt x="22125" y="19499"/>
                    <a:pt x="20946" y="20591"/>
                    <a:pt x="19519" y="20625"/>
                  </a:cubicBezTo>
                  <a:cubicBezTo>
                    <a:pt x="19496" y="20625"/>
                    <a:pt x="19474" y="20625"/>
                    <a:pt x="19451" y="20625"/>
                  </a:cubicBezTo>
                  <a:cubicBezTo>
                    <a:pt x="18053" y="20625"/>
                    <a:pt x="16855" y="19597"/>
                    <a:pt x="16657" y="18206"/>
                  </a:cubicBezTo>
                  <a:cubicBezTo>
                    <a:pt x="16631" y="17971"/>
                    <a:pt x="16711" y="17703"/>
                    <a:pt x="16470" y="17435"/>
                  </a:cubicBezTo>
                  <a:cubicBezTo>
                    <a:pt x="15807" y="17777"/>
                    <a:pt x="15083" y="17991"/>
                    <a:pt x="14346" y="18072"/>
                  </a:cubicBezTo>
                  <a:cubicBezTo>
                    <a:pt x="13602" y="18152"/>
                    <a:pt x="12852" y="18139"/>
                    <a:pt x="11947" y="18166"/>
                  </a:cubicBezTo>
                  <a:cubicBezTo>
                    <a:pt x="12188" y="18306"/>
                    <a:pt x="12255" y="18346"/>
                    <a:pt x="12329" y="18387"/>
                  </a:cubicBezTo>
                  <a:cubicBezTo>
                    <a:pt x="14440" y="19506"/>
                    <a:pt x="15425" y="21522"/>
                    <a:pt x="15056" y="23901"/>
                  </a:cubicBezTo>
                  <a:cubicBezTo>
                    <a:pt x="14976" y="24457"/>
                    <a:pt x="14667" y="24946"/>
                    <a:pt x="14647" y="25509"/>
                  </a:cubicBezTo>
                  <a:cubicBezTo>
                    <a:pt x="14935" y="25409"/>
                    <a:pt x="15217" y="25315"/>
                    <a:pt x="15505" y="25181"/>
                  </a:cubicBezTo>
                  <a:cubicBezTo>
                    <a:pt x="19304" y="23573"/>
                    <a:pt x="22581" y="21234"/>
                    <a:pt x="25288" y="18119"/>
                  </a:cubicBezTo>
                  <a:cubicBezTo>
                    <a:pt x="25107" y="17864"/>
                    <a:pt x="24799" y="17884"/>
                    <a:pt x="24544" y="17784"/>
                  </a:cubicBezTo>
                  <a:cubicBezTo>
                    <a:pt x="23867" y="17509"/>
                    <a:pt x="23231" y="17167"/>
                    <a:pt x="22748" y="16611"/>
                  </a:cubicBezTo>
                  <a:cubicBezTo>
                    <a:pt x="21803" y="15526"/>
                    <a:pt x="21810" y="14192"/>
                    <a:pt x="22795" y="13147"/>
                  </a:cubicBezTo>
                  <a:cubicBezTo>
                    <a:pt x="23586" y="12296"/>
                    <a:pt x="24618" y="11914"/>
                    <a:pt x="25743" y="11726"/>
                  </a:cubicBezTo>
                  <a:cubicBezTo>
                    <a:pt x="26011" y="11683"/>
                    <a:pt x="26277" y="11665"/>
                    <a:pt x="26540" y="11665"/>
                  </a:cubicBezTo>
                  <a:cubicBezTo>
                    <a:pt x="27468" y="11665"/>
                    <a:pt x="28371" y="11897"/>
                    <a:pt x="29274" y="12122"/>
                  </a:cubicBezTo>
                  <a:cubicBezTo>
                    <a:pt x="31137" y="8363"/>
                    <a:pt x="32055" y="4202"/>
                    <a:pt x="3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5" name="Google Shape;1805;p52"/>
            <p:cNvSpPr/>
            <p:nvPr/>
          </p:nvSpPr>
          <p:spPr>
            <a:xfrm flipH="1">
              <a:off x="3813456" y="3867502"/>
              <a:ext cx="517250" cy="261177"/>
            </a:xfrm>
            <a:custGeom>
              <a:avLst/>
              <a:gdLst/>
              <a:ahLst/>
              <a:cxnLst/>
              <a:rect l="l" t="t" r="r" b="b"/>
              <a:pathLst>
                <a:path w="27594" h="13935" extrusionOk="0">
                  <a:moveTo>
                    <a:pt x="444" y="0"/>
                  </a:moveTo>
                  <a:cubicBezTo>
                    <a:pt x="383" y="0"/>
                    <a:pt x="320" y="17"/>
                    <a:pt x="255" y="57"/>
                  </a:cubicBezTo>
                  <a:cubicBezTo>
                    <a:pt x="1" y="212"/>
                    <a:pt x="155" y="459"/>
                    <a:pt x="242" y="654"/>
                  </a:cubicBezTo>
                  <a:cubicBezTo>
                    <a:pt x="644" y="1619"/>
                    <a:pt x="872" y="2624"/>
                    <a:pt x="852" y="3662"/>
                  </a:cubicBezTo>
                  <a:cubicBezTo>
                    <a:pt x="838" y="4031"/>
                    <a:pt x="1012" y="4218"/>
                    <a:pt x="1287" y="4399"/>
                  </a:cubicBezTo>
                  <a:cubicBezTo>
                    <a:pt x="3626" y="5954"/>
                    <a:pt x="6071" y="7361"/>
                    <a:pt x="8591" y="8614"/>
                  </a:cubicBezTo>
                  <a:cubicBezTo>
                    <a:pt x="8714" y="8674"/>
                    <a:pt x="8816" y="8703"/>
                    <a:pt x="8906" y="8703"/>
                  </a:cubicBezTo>
                  <a:cubicBezTo>
                    <a:pt x="9076" y="8703"/>
                    <a:pt x="9206" y="8603"/>
                    <a:pt x="9368" y="8433"/>
                  </a:cubicBezTo>
                  <a:cubicBezTo>
                    <a:pt x="9734" y="8038"/>
                    <a:pt x="10085" y="7855"/>
                    <a:pt x="10488" y="7855"/>
                  </a:cubicBezTo>
                  <a:cubicBezTo>
                    <a:pt x="10741" y="7855"/>
                    <a:pt x="11014" y="7927"/>
                    <a:pt x="11324" y="8064"/>
                  </a:cubicBezTo>
                  <a:cubicBezTo>
                    <a:pt x="11700" y="8252"/>
                    <a:pt x="12048" y="8480"/>
                    <a:pt x="12370" y="8755"/>
                  </a:cubicBezTo>
                  <a:cubicBezTo>
                    <a:pt x="12678" y="8996"/>
                    <a:pt x="12979" y="9244"/>
                    <a:pt x="13288" y="9478"/>
                  </a:cubicBezTo>
                  <a:cubicBezTo>
                    <a:pt x="13931" y="9959"/>
                    <a:pt x="14631" y="10208"/>
                    <a:pt x="15391" y="10208"/>
                  </a:cubicBezTo>
                  <a:cubicBezTo>
                    <a:pt x="15606" y="10208"/>
                    <a:pt x="15824" y="10188"/>
                    <a:pt x="16048" y="10148"/>
                  </a:cubicBezTo>
                  <a:cubicBezTo>
                    <a:pt x="16457" y="10075"/>
                    <a:pt x="16872" y="10014"/>
                    <a:pt x="17288" y="9954"/>
                  </a:cubicBezTo>
                  <a:cubicBezTo>
                    <a:pt x="17557" y="9907"/>
                    <a:pt x="17834" y="9883"/>
                    <a:pt x="18110" y="9883"/>
                  </a:cubicBezTo>
                  <a:cubicBezTo>
                    <a:pt x="18308" y="9883"/>
                    <a:pt x="18506" y="9895"/>
                    <a:pt x="18702" y="9921"/>
                  </a:cubicBezTo>
                  <a:cubicBezTo>
                    <a:pt x="19124" y="9974"/>
                    <a:pt x="19432" y="10162"/>
                    <a:pt x="19479" y="10644"/>
                  </a:cubicBezTo>
                  <a:cubicBezTo>
                    <a:pt x="19519" y="10946"/>
                    <a:pt x="19579" y="11247"/>
                    <a:pt x="19660" y="11542"/>
                  </a:cubicBezTo>
                  <a:cubicBezTo>
                    <a:pt x="19706" y="11747"/>
                    <a:pt x="19805" y="11894"/>
                    <a:pt x="19960" y="11894"/>
                  </a:cubicBezTo>
                  <a:cubicBezTo>
                    <a:pt x="20028" y="11894"/>
                    <a:pt x="20106" y="11866"/>
                    <a:pt x="20196" y="11803"/>
                  </a:cubicBezTo>
                  <a:cubicBezTo>
                    <a:pt x="20626" y="11503"/>
                    <a:pt x="21054" y="11387"/>
                    <a:pt x="21482" y="11387"/>
                  </a:cubicBezTo>
                  <a:cubicBezTo>
                    <a:pt x="22008" y="11387"/>
                    <a:pt x="22532" y="11562"/>
                    <a:pt x="23057" y="11783"/>
                  </a:cubicBezTo>
                  <a:cubicBezTo>
                    <a:pt x="23807" y="12105"/>
                    <a:pt x="24477" y="12560"/>
                    <a:pt x="25134" y="13030"/>
                  </a:cubicBezTo>
                  <a:cubicBezTo>
                    <a:pt x="25375" y="13204"/>
                    <a:pt x="25683" y="13318"/>
                    <a:pt x="25697" y="13700"/>
                  </a:cubicBezTo>
                  <a:cubicBezTo>
                    <a:pt x="25697" y="13854"/>
                    <a:pt x="25831" y="13934"/>
                    <a:pt x="25992" y="13934"/>
                  </a:cubicBezTo>
                  <a:cubicBezTo>
                    <a:pt x="26166" y="13934"/>
                    <a:pt x="26226" y="13793"/>
                    <a:pt x="26240" y="13659"/>
                  </a:cubicBezTo>
                  <a:cubicBezTo>
                    <a:pt x="26273" y="13385"/>
                    <a:pt x="26333" y="13097"/>
                    <a:pt x="26286" y="12829"/>
                  </a:cubicBezTo>
                  <a:cubicBezTo>
                    <a:pt x="26226" y="12413"/>
                    <a:pt x="26360" y="12185"/>
                    <a:pt x="26722" y="11964"/>
                  </a:cubicBezTo>
                  <a:cubicBezTo>
                    <a:pt x="27338" y="11576"/>
                    <a:pt x="27546" y="10939"/>
                    <a:pt x="27593" y="10209"/>
                  </a:cubicBezTo>
                  <a:cubicBezTo>
                    <a:pt x="27573" y="9713"/>
                    <a:pt x="27432" y="9230"/>
                    <a:pt x="27191" y="8802"/>
                  </a:cubicBezTo>
                  <a:cubicBezTo>
                    <a:pt x="26883" y="8265"/>
                    <a:pt x="26467" y="7817"/>
                    <a:pt x="26059" y="7354"/>
                  </a:cubicBezTo>
                  <a:cubicBezTo>
                    <a:pt x="25505" y="6730"/>
                    <a:pt x="24899" y="6359"/>
                    <a:pt x="24178" y="6359"/>
                  </a:cubicBezTo>
                  <a:cubicBezTo>
                    <a:pt x="23862" y="6359"/>
                    <a:pt x="23523" y="6430"/>
                    <a:pt x="23157" y="6584"/>
                  </a:cubicBezTo>
                  <a:cubicBezTo>
                    <a:pt x="22936" y="6675"/>
                    <a:pt x="22721" y="6718"/>
                    <a:pt x="22515" y="6718"/>
                  </a:cubicBezTo>
                  <a:cubicBezTo>
                    <a:pt x="21993" y="6718"/>
                    <a:pt x="21532" y="6439"/>
                    <a:pt x="21181" y="5954"/>
                  </a:cubicBezTo>
                  <a:cubicBezTo>
                    <a:pt x="20799" y="5425"/>
                    <a:pt x="20685" y="4862"/>
                    <a:pt x="20899" y="4218"/>
                  </a:cubicBezTo>
                  <a:cubicBezTo>
                    <a:pt x="21025" y="3855"/>
                    <a:pt x="20921" y="3714"/>
                    <a:pt x="20589" y="3714"/>
                  </a:cubicBezTo>
                  <a:cubicBezTo>
                    <a:pt x="20566" y="3714"/>
                    <a:pt x="20542" y="3715"/>
                    <a:pt x="20517" y="3716"/>
                  </a:cubicBezTo>
                  <a:cubicBezTo>
                    <a:pt x="20350" y="3729"/>
                    <a:pt x="20189" y="3763"/>
                    <a:pt x="20022" y="3796"/>
                  </a:cubicBezTo>
                  <a:cubicBezTo>
                    <a:pt x="18815" y="4004"/>
                    <a:pt x="17609" y="4218"/>
                    <a:pt x="16397" y="4399"/>
                  </a:cubicBezTo>
                  <a:cubicBezTo>
                    <a:pt x="16189" y="4430"/>
                    <a:pt x="16028" y="4450"/>
                    <a:pt x="15903" y="4450"/>
                  </a:cubicBezTo>
                  <a:cubicBezTo>
                    <a:pt x="15512" y="4450"/>
                    <a:pt x="15467" y="4260"/>
                    <a:pt x="15412" y="3635"/>
                  </a:cubicBezTo>
                  <a:cubicBezTo>
                    <a:pt x="15331" y="2731"/>
                    <a:pt x="14983" y="2356"/>
                    <a:pt x="14105" y="2148"/>
                  </a:cubicBezTo>
                  <a:cubicBezTo>
                    <a:pt x="13887" y="2096"/>
                    <a:pt x="13671" y="2074"/>
                    <a:pt x="13457" y="2074"/>
                  </a:cubicBezTo>
                  <a:cubicBezTo>
                    <a:pt x="13009" y="2074"/>
                    <a:pt x="12569" y="2171"/>
                    <a:pt x="12128" y="2289"/>
                  </a:cubicBezTo>
                  <a:cubicBezTo>
                    <a:pt x="11673" y="2409"/>
                    <a:pt x="11224" y="2563"/>
                    <a:pt x="10741" y="2577"/>
                  </a:cubicBezTo>
                  <a:cubicBezTo>
                    <a:pt x="10680" y="2579"/>
                    <a:pt x="10622" y="2580"/>
                    <a:pt x="10566" y="2580"/>
                  </a:cubicBezTo>
                  <a:cubicBezTo>
                    <a:pt x="9815" y="2580"/>
                    <a:pt x="9535" y="2358"/>
                    <a:pt x="9254" y="1572"/>
                  </a:cubicBezTo>
                  <a:cubicBezTo>
                    <a:pt x="9006" y="891"/>
                    <a:pt x="8774" y="561"/>
                    <a:pt x="8457" y="561"/>
                  </a:cubicBezTo>
                  <a:cubicBezTo>
                    <a:pt x="8209" y="561"/>
                    <a:pt x="7908" y="762"/>
                    <a:pt x="7505" y="1156"/>
                  </a:cubicBezTo>
                  <a:cubicBezTo>
                    <a:pt x="6815" y="1820"/>
                    <a:pt x="6071" y="2396"/>
                    <a:pt x="5160" y="2731"/>
                  </a:cubicBezTo>
                  <a:cubicBezTo>
                    <a:pt x="4713" y="2894"/>
                    <a:pt x="4293" y="2974"/>
                    <a:pt x="3905" y="2974"/>
                  </a:cubicBezTo>
                  <a:cubicBezTo>
                    <a:pt x="2838" y="2974"/>
                    <a:pt x="2005" y="2367"/>
                    <a:pt x="1475" y="1183"/>
                  </a:cubicBezTo>
                  <a:cubicBezTo>
                    <a:pt x="1334" y="848"/>
                    <a:pt x="1193" y="513"/>
                    <a:pt x="912" y="265"/>
                  </a:cubicBezTo>
                  <a:cubicBezTo>
                    <a:pt x="773" y="136"/>
                    <a:pt x="61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6" name="Google Shape;1806;p52"/>
            <p:cNvSpPr/>
            <p:nvPr/>
          </p:nvSpPr>
          <p:spPr>
            <a:xfrm flipH="1">
              <a:off x="376508" y="2966835"/>
              <a:ext cx="581282" cy="420882"/>
            </a:xfrm>
            <a:custGeom>
              <a:avLst/>
              <a:gdLst/>
              <a:ahLst/>
              <a:cxnLst/>
              <a:rect l="l" t="t" r="r" b="b"/>
              <a:pathLst>
                <a:path w="31010" h="22456" extrusionOk="0">
                  <a:moveTo>
                    <a:pt x="14891" y="10990"/>
                  </a:moveTo>
                  <a:cubicBezTo>
                    <a:pt x="15662" y="10990"/>
                    <a:pt x="16434" y="11300"/>
                    <a:pt x="16999" y="11920"/>
                  </a:cubicBezTo>
                  <a:cubicBezTo>
                    <a:pt x="18266" y="13260"/>
                    <a:pt x="18246" y="15539"/>
                    <a:pt x="16946" y="16865"/>
                  </a:cubicBezTo>
                  <a:cubicBezTo>
                    <a:pt x="16354" y="17470"/>
                    <a:pt x="15608" y="17767"/>
                    <a:pt x="14868" y="17767"/>
                  </a:cubicBezTo>
                  <a:cubicBezTo>
                    <a:pt x="14009" y="17767"/>
                    <a:pt x="13158" y="17366"/>
                    <a:pt x="12564" y="16577"/>
                  </a:cubicBezTo>
                  <a:cubicBezTo>
                    <a:pt x="12081" y="15954"/>
                    <a:pt x="11833" y="15183"/>
                    <a:pt x="11860" y="14399"/>
                  </a:cubicBezTo>
                  <a:cubicBezTo>
                    <a:pt x="11813" y="13461"/>
                    <a:pt x="12162" y="12543"/>
                    <a:pt x="12818" y="11880"/>
                  </a:cubicBezTo>
                  <a:cubicBezTo>
                    <a:pt x="13381" y="11287"/>
                    <a:pt x="14136" y="10990"/>
                    <a:pt x="14891" y="10990"/>
                  </a:cubicBezTo>
                  <a:close/>
                  <a:moveTo>
                    <a:pt x="14105" y="0"/>
                  </a:moveTo>
                  <a:cubicBezTo>
                    <a:pt x="13857" y="1032"/>
                    <a:pt x="13482" y="1990"/>
                    <a:pt x="12503" y="2540"/>
                  </a:cubicBezTo>
                  <a:cubicBezTo>
                    <a:pt x="12139" y="2745"/>
                    <a:pt x="11789" y="2836"/>
                    <a:pt x="11450" y="2836"/>
                  </a:cubicBezTo>
                  <a:cubicBezTo>
                    <a:pt x="10816" y="2836"/>
                    <a:pt x="10218" y="2519"/>
                    <a:pt x="9629" y="2044"/>
                  </a:cubicBezTo>
                  <a:cubicBezTo>
                    <a:pt x="9609" y="2446"/>
                    <a:pt x="9602" y="2721"/>
                    <a:pt x="9582" y="2989"/>
                  </a:cubicBezTo>
                  <a:cubicBezTo>
                    <a:pt x="9535" y="3551"/>
                    <a:pt x="9300" y="4081"/>
                    <a:pt x="8925" y="4496"/>
                  </a:cubicBezTo>
                  <a:cubicBezTo>
                    <a:pt x="8524" y="4956"/>
                    <a:pt x="8020" y="5183"/>
                    <a:pt x="7521" y="5183"/>
                  </a:cubicBezTo>
                  <a:cubicBezTo>
                    <a:pt x="6979" y="5183"/>
                    <a:pt x="6442" y="4915"/>
                    <a:pt x="6044" y="4389"/>
                  </a:cubicBezTo>
                  <a:cubicBezTo>
                    <a:pt x="5736" y="3980"/>
                    <a:pt x="5555" y="3505"/>
                    <a:pt x="5508" y="3002"/>
                  </a:cubicBezTo>
                  <a:cubicBezTo>
                    <a:pt x="5428" y="2225"/>
                    <a:pt x="5609" y="1447"/>
                    <a:pt x="6024" y="798"/>
                  </a:cubicBezTo>
                  <a:cubicBezTo>
                    <a:pt x="5948" y="754"/>
                    <a:pt x="5883" y="738"/>
                    <a:pt x="5825" y="738"/>
                  </a:cubicBezTo>
                  <a:cubicBezTo>
                    <a:pt x="5693" y="738"/>
                    <a:pt x="5599" y="821"/>
                    <a:pt x="5501" y="858"/>
                  </a:cubicBezTo>
                  <a:cubicBezTo>
                    <a:pt x="4858" y="1086"/>
                    <a:pt x="4858" y="1099"/>
                    <a:pt x="5026" y="1796"/>
                  </a:cubicBezTo>
                  <a:cubicBezTo>
                    <a:pt x="5347" y="3169"/>
                    <a:pt x="5347" y="4563"/>
                    <a:pt x="5173" y="5957"/>
                  </a:cubicBezTo>
                  <a:cubicBezTo>
                    <a:pt x="5079" y="6674"/>
                    <a:pt x="4905" y="7384"/>
                    <a:pt x="4490" y="8001"/>
                  </a:cubicBezTo>
                  <a:cubicBezTo>
                    <a:pt x="4268" y="8325"/>
                    <a:pt x="4034" y="8488"/>
                    <a:pt x="3799" y="8488"/>
                  </a:cubicBezTo>
                  <a:cubicBezTo>
                    <a:pt x="3563" y="8488"/>
                    <a:pt x="3327" y="8325"/>
                    <a:pt x="3103" y="8001"/>
                  </a:cubicBezTo>
                  <a:cubicBezTo>
                    <a:pt x="2922" y="7726"/>
                    <a:pt x="2774" y="7418"/>
                    <a:pt x="2687" y="7096"/>
                  </a:cubicBezTo>
                  <a:cubicBezTo>
                    <a:pt x="2620" y="6875"/>
                    <a:pt x="2540" y="6660"/>
                    <a:pt x="2433" y="6359"/>
                  </a:cubicBezTo>
                  <a:cubicBezTo>
                    <a:pt x="2097" y="6861"/>
                    <a:pt x="1803" y="7237"/>
                    <a:pt x="1394" y="7485"/>
                  </a:cubicBezTo>
                  <a:cubicBezTo>
                    <a:pt x="985" y="7739"/>
                    <a:pt x="523" y="7813"/>
                    <a:pt x="0" y="7967"/>
                  </a:cubicBezTo>
                  <a:cubicBezTo>
                    <a:pt x="255" y="7994"/>
                    <a:pt x="503" y="8041"/>
                    <a:pt x="751" y="8094"/>
                  </a:cubicBezTo>
                  <a:cubicBezTo>
                    <a:pt x="1655" y="8349"/>
                    <a:pt x="2634" y="8463"/>
                    <a:pt x="3163" y="9414"/>
                  </a:cubicBezTo>
                  <a:cubicBezTo>
                    <a:pt x="3237" y="9550"/>
                    <a:pt x="3363" y="9563"/>
                    <a:pt x="3494" y="9563"/>
                  </a:cubicBezTo>
                  <a:cubicBezTo>
                    <a:pt x="3524" y="9563"/>
                    <a:pt x="3555" y="9562"/>
                    <a:pt x="3585" y="9562"/>
                  </a:cubicBezTo>
                  <a:cubicBezTo>
                    <a:pt x="3624" y="9562"/>
                    <a:pt x="3662" y="9563"/>
                    <a:pt x="3699" y="9568"/>
                  </a:cubicBezTo>
                  <a:cubicBezTo>
                    <a:pt x="4402" y="9669"/>
                    <a:pt x="5039" y="9930"/>
                    <a:pt x="5568" y="10426"/>
                  </a:cubicBezTo>
                  <a:cubicBezTo>
                    <a:pt x="5783" y="10627"/>
                    <a:pt x="5997" y="10842"/>
                    <a:pt x="6191" y="11029"/>
                  </a:cubicBezTo>
                  <a:cubicBezTo>
                    <a:pt x="6359" y="11009"/>
                    <a:pt x="6392" y="10888"/>
                    <a:pt x="6459" y="10801"/>
                  </a:cubicBezTo>
                  <a:cubicBezTo>
                    <a:pt x="7097" y="9900"/>
                    <a:pt x="7846" y="9443"/>
                    <a:pt x="8692" y="9443"/>
                  </a:cubicBezTo>
                  <a:cubicBezTo>
                    <a:pt x="8940" y="9443"/>
                    <a:pt x="9197" y="9483"/>
                    <a:pt x="9461" y="9562"/>
                  </a:cubicBezTo>
                  <a:cubicBezTo>
                    <a:pt x="10574" y="9897"/>
                    <a:pt x="11364" y="11029"/>
                    <a:pt x="11418" y="12309"/>
                  </a:cubicBezTo>
                  <a:cubicBezTo>
                    <a:pt x="11478" y="13502"/>
                    <a:pt x="10976" y="14413"/>
                    <a:pt x="10051" y="15157"/>
                  </a:cubicBezTo>
                  <a:cubicBezTo>
                    <a:pt x="12624" y="16892"/>
                    <a:pt x="13086" y="19070"/>
                    <a:pt x="11384" y="21710"/>
                  </a:cubicBezTo>
                  <a:cubicBezTo>
                    <a:pt x="12034" y="21736"/>
                    <a:pt x="12543" y="21897"/>
                    <a:pt x="12939" y="22272"/>
                  </a:cubicBezTo>
                  <a:cubicBezTo>
                    <a:pt x="13076" y="22400"/>
                    <a:pt x="13188" y="22455"/>
                    <a:pt x="13298" y="22455"/>
                  </a:cubicBezTo>
                  <a:cubicBezTo>
                    <a:pt x="13426" y="22455"/>
                    <a:pt x="13551" y="22381"/>
                    <a:pt x="13709" y="22259"/>
                  </a:cubicBezTo>
                  <a:cubicBezTo>
                    <a:pt x="14282" y="21817"/>
                    <a:pt x="14891" y="21605"/>
                    <a:pt x="15525" y="21605"/>
                  </a:cubicBezTo>
                  <a:cubicBezTo>
                    <a:pt x="15959" y="21605"/>
                    <a:pt x="16404" y="21704"/>
                    <a:pt x="16859" y="21897"/>
                  </a:cubicBezTo>
                  <a:cubicBezTo>
                    <a:pt x="16983" y="21947"/>
                    <a:pt x="17092" y="22059"/>
                    <a:pt x="17258" y="22059"/>
                  </a:cubicBezTo>
                  <a:cubicBezTo>
                    <a:pt x="17316" y="22059"/>
                    <a:pt x="17380" y="22046"/>
                    <a:pt x="17455" y="22011"/>
                  </a:cubicBezTo>
                  <a:cubicBezTo>
                    <a:pt x="16972" y="21006"/>
                    <a:pt x="16792" y="19874"/>
                    <a:pt x="16946" y="18768"/>
                  </a:cubicBezTo>
                  <a:cubicBezTo>
                    <a:pt x="17167" y="17147"/>
                    <a:pt x="17569" y="15606"/>
                    <a:pt x="19465" y="15130"/>
                  </a:cubicBezTo>
                  <a:cubicBezTo>
                    <a:pt x="19659" y="15083"/>
                    <a:pt x="19753" y="14989"/>
                    <a:pt x="19713" y="14775"/>
                  </a:cubicBezTo>
                  <a:cubicBezTo>
                    <a:pt x="19499" y="13474"/>
                    <a:pt x="20036" y="12459"/>
                    <a:pt x="20940" y="11577"/>
                  </a:cubicBezTo>
                  <a:lnTo>
                    <a:pt x="20940" y="11577"/>
                  </a:lnTo>
                  <a:cubicBezTo>
                    <a:pt x="20949" y="11577"/>
                    <a:pt x="20957" y="11578"/>
                    <a:pt x="20966" y="11579"/>
                  </a:cubicBezTo>
                  <a:lnTo>
                    <a:pt x="20952" y="11565"/>
                  </a:lnTo>
                  <a:cubicBezTo>
                    <a:pt x="20948" y="11569"/>
                    <a:pt x="20944" y="11573"/>
                    <a:pt x="20940" y="11577"/>
                  </a:cubicBezTo>
                  <a:lnTo>
                    <a:pt x="20940" y="11577"/>
                  </a:lnTo>
                  <a:cubicBezTo>
                    <a:pt x="20932" y="11577"/>
                    <a:pt x="20924" y="11577"/>
                    <a:pt x="20916" y="11577"/>
                  </a:cubicBezTo>
                  <a:cubicBezTo>
                    <a:pt x="20671" y="11577"/>
                    <a:pt x="20469" y="11712"/>
                    <a:pt x="20256" y="11800"/>
                  </a:cubicBezTo>
                  <a:cubicBezTo>
                    <a:pt x="19881" y="11941"/>
                    <a:pt x="19508" y="12007"/>
                    <a:pt x="19149" y="12007"/>
                  </a:cubicBezTo>
                  <a:cubicBezTo>
                    <a:pt x="17754" y="12007"/>
                    <a:pt x="16575" y="11001"/>
                    <a:pt x="16383" y="9461"/>
                  </a:cubicBezTo>
                  <a:cubicBezTo>
                    <a:pt x="16363" y="9280"/>
                    <a:pt x="16430" y="9066"/>
                    <a:pt x="16235" y="8898"/>
                  </a:cubicBezTo>
                  <a:cubicBezTo>
                    <a:pt x="16217" y="8897"/>
                    <a:pt x="16198" y="8896"/>
                    <a:pt x="16180" y="8896"/>
                  </a:cubicBezTo>
                  <a:cubicBezTo>
                    <a:pt x="15930" y="8896"/>
                    <a:pt x="15716" y="9058"/>
                    <a:pt x="15478" y="9140"/>
                  </a:cubicBezTo>
                  <a:cubicBezTo>
                    <a:pt x="14616" y="9411"/>
                    <a:pt x="13757" y="9551"/>
                    <a:pt x="12900" y="9551"/>
                  </a:cubicBezTo>
                  <a:cubicBezTo>
                    <a:pt x="11979" y="9551"/>
                    <a:pt x="11061" y="9389"/>
                    <a:pt x="10145" y="9052"/>
                  </a:cubicBezTo>
                  <a:cubicBezTo>
                    <a:pt x="9669" y="8878"/>
                    <a:pt x="9233" y="8644"/>
                    <a:pt x="8872" y="8282"/>
                  </a:cubicBezTo>
                  <a:cubicBezTo>
                    <a:pt x="8242" y="7632"/>
                    <a:pt x="8228" y="6942"/>
                    <a:pt x="8838" y="6285"/>
                  </a:cubicBezTo>
                  <a:cubicBezTo>
                    <a:pt x="9166" y="5937"/>
                    <a:pt x="9575" y="5675"/>
                    <a:pt x="10024" y="5515"/>
                  </a:cubicBezTo>
                  <a:cubicBezTo>
                    <a:pt x="10989" y="5160"/>
                    <a:pt x="11955" y="4980"/>
                    <a:pt x="12922" y="4980"/>
                  </a:cubicBezTo>
                  <a:cubicBezTo>
                    <a:pt x="13889" y="4980"/>
                    <a:pt x="14855" y="5160"/>
                    <a:pt x="15820" y="5521"/>
                  </a:cubicBezTo>
                  <a:cubicBezTo>
                    <a:pt x="16296" y="5702"/>
                    <a:pt x="16771" y="5943"/>
                    <a:pt x="17039" y="6372"/>
                  </a:cubicBezTo>
                  <a:cubicBezTo>
                    <a:pt x="17204" y="6636"/>
                    <a:pt x="17355" y="6741"/>
                    <a:pt x="17538" y="6741"/>
                  </a:cubicBezTo>
                  <a:cubicBezTo>
                    <a:pt x="17676" y="6741"/>
                    <a:pt x="17832" y="6682"/>
                    <a:pt x="18024" y="6587"/>
                  </a:cubicBezTo>
                  <a:cubicBezTo>
                    <a:pt x="18407" y="6402"/>
                    <a:pt x="18808" y="6314"/>
                    <a:pt x="19204" y="6314"/>
                  </a:cubicBezTo>
                  <a:cubicBezTo>
                    <a:pt x="19988" y="6314"/>
                    <a:pt x="20751" y="6658"/>
                    <a:pt x="21308" y="7277"/>
                  </a:cubicBezTo>
                  <a:cubicBezTo>
                    <a:pt x="22092" y="8141"/>
                    <a:pt x="22239" y="9495"/>
                    <a:pt x="21683" y="10553"/>
                  </a:cubicBezTo>
                  <a:cubicBezTo>
                    <a:pt x="21582" y="10734"/>
                    <a:pt x="21381" y="10868"/>
                    <a:pt x="21381" y="11143"/>
                  </a:cubicBezTo>
                  <a:cubicBezTo>
                    <a:pt x="21462" y="11116"/>
                    <a:pt x="21542" y="11089"/>
                    <a:pt x="21616" y="11049"/>
                  </a:cubicBezTo>
                  <a:cubicBezTo>
                    <a:pt x="22958" y="10188"/>
                    <a:pt x="24387" y="9844"/>
                    <a:pt x="25876" y="9844"/>
                  </a:cubicBezTo>
                  <a:cubicBezTo>
                    <a:pt x="26484" y="9844"/>
                    <a:pt x="27101" y="9901"/>
                    <a:pt x="27727" y="10004"/>
                  </a:cubicBezTo>
                  <a:cubicBezTo>
                    <a:pt x="28939" y="10198"/>
                    <a:pt x="29991" y="10748"/>
                    <a:pt x="31010" y="11391"/>
                  </a:cubicBezTo>
                  <a:cubicBezTo>
                    <a:pt x="30842" y="10285"/>
                    <a:pt x="30561" y="9207"/>
                    <a:pt x="30058" y="8202"/>
                  </a:cubicBezTo>
                  <a:cubicBezTo>
                    <a:pt x="29288" y="9066"/>
                    <a:pt x="28236" y="9347"/>
                    <a:pt x="27150" y="9495"/>
                  </a:cubicBezTo>
                  <a:cubicBezTo>
                    <a:pt x="26877" y="9534"/>
                    <a:pt x="26603" y="9553"/>
                    <a:pt x="26330" y="9553"/>
                  </a:cubicBezTo>
                  <a:cubicBezTo>
                    <a:pt x="25376" y="9553"/>
                    <a:pt x="24435" y="9319"/>
                    <a:pt x="23586" y="8872"/>
                  </a:cubicBezTo>
                  <a:cubicBezTo>
                    <a:pt x="23164" y="8657"/>
                    <a:pt x="22788" y="8362"/>
                    <a:pt x="22473" y="8007"/>
                  </a:cubicBezTo>
                  <a:cubicBezTo>
                    <a:pt x="21549" y="6969"/>
                    <a:pt x="21535" y="5655"/>
                    <a:pt x="22473" y="4603"/>
                  </a:cubicBezTo>
                  <a:cubicBezTo>
                    <a:pt x="23244" y="3732"/>
                    <a:pt x="24276" y="3330"/>
                    <a:pt x="25402" y="3156"/>
                  </a:cubicBezTo>
                  <a:cubicBezTo>
                    <a:pt x="25700" y="3108"/>
                    <a:pt x="25997" y="3090"/>
                    <a:pt x="26295" y="3090"/>
                  </a:cubicBezTo>
                  <a:cubicBezTo>
                    <a:pt x="26746" y="3090"/>
                    <a:pt x="27197" y="3132"/>
                    <a:pt x="27653" y="3176"/>
                  </a:cubicBezTo>
                  <a:cubicBezTo>
                    <a:pt x="27459" y="2861"/>
                    <a:pt x="27405" y="2453"/>
                    <a:pt x="27023" y="2272"/>
                  </a:cubicBezTo>
                  <a:cubicBezTo>
                    <a:pt x="26272" y="2826"/>
                    <a:pt x="25531" y="3062"/>
                    <a:pt x="24798" y="3062"/>
                  </a:cubicBezTo>
                  <a:cubicBezTo>
                    <a:pt x="23858" y="3062"/>
                    <a:pt x="22930" y="2673"/>
                    <a:pt x="22011" y="2071"/>
                  </a:cubicBezTo>
                  <a:cubicBezTo>
                    <a:pt x="21810" y="3029"/>
                    <a:pt x="21589" y="3471"/>
                    <a:pt x="21127" y="3886"/>
                  </a:cubicBezTo>
                  <a:cubicBezTo>
                    <a:pt x="20484" y="4460"/>
                    <a:pt x="19588" y="4746"/>
                    <a:pt x="18688" y="4746"/>
                  </a:cubicBezTo>
                  <a:cubicBezTo>
                    <a:pt x="17740" y="4746"/>
                    <a:pt x="16788" y="4429"/>
                    <a:pt x="16128" y="3799"/>
                  </a:cubicBezTo>
                  <a:cubicBezTo>
                    <a:pt x="15271" y="2982"/>
                    <a:pt x="15130" y="1856"/>
                    <a:pt x="15740" y="831"/>
                  </a:cubicBezTo>
                  <a:cubicBezTo>
                    <a:pt x="15833" y="684"/>
                    <a:pt x="16061" y="583"/>
                    <a:pt x="15954" y="315"/>
                  </a:cubicBezTo>
                  <a:lnTo>
                    <a:pt x="15954" y="315"/>
                  </a:lnTo>
                  <a:cubicBezTo>
                    <a:pt x="15904" y="318"/>
                    <a:pt x="15854" y="320"/>
                    <a:pt x="15804" y="320"/>
                  </a:cubicBezTo>
                  <a:cubicBezTo>
                    <a:pt x="15243" y="320"/>
                    <a:pt x="14708" y="123"/>
                    <a:pt x="14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7" name="Google Shape;1807;p52"/>
            <p:cNvSpPr/>
            <p:nvPr/>
          </p:nvSpPr>
          <p:spPr>
            <a:xfrm flipH="1">
              <a:off x="1871075" y="1685804"/>
              <a:ext cx="293959" cy="417714"/>
            </a:xfrm>
            <a:custGeom>
              <a:avLst/>
              <a:gdLst/>
              <a:ahLst/>
              <a:cxnLst/>
              <a:rect l="l" t="t" r="r" b="b"/>
              <a:pathLst>
                <a:path w="15682" h="22287" extrusionOk="0">
                  <a:moveTo>
                    <a:pt x="12974" y="1"/>
                  </a:moveTo>
                  <a:cubicBezTo>
                    <a:pt x="12090" y="349"/>
                    <a:pt x="11433" y="1006"/>
                    <a:pt x="10763" y="1656"/>
                  </a:cubicBezTo>
                  <a:cubicBezTo>
                    <a:pt x="12733" y="4872"/>
                    <a:pt x="12271" y="8845"/>
                    <a:pt x="9664" y="11298"/>
                  </a:cubicBezTo>
                  <a:cubicBezTo>
                    <a:pt x="8519" y="12385"/>
                    <a:pt x="7053" y="12925"/>
                    <a:pt x="5589" y="12925"/>
                  </a:cubicBezTo>
                  <a:cubicBezTo>
                    <a:pt x="4031" y="12925"/>
                    <a:pt x="2477" y="12313"/>
                    <a:pt x="1316" y="11096"/>
                  </a:cubicBezTo>
                  <a:cubicBezTo>
                    <a:pt x="1202" y="10983"/>
                    <a:pt x="1054" y="10875"/>
                    <a:pt x="1054" y="10688"/>
                  </a:cubicBezTo>
                  <a:cubicBezTo>
                    <a:pt x="699" y="10775"/>
                    <a:pt x="518" y="11050"/>
                    <a:pt x="364" y="11358"/>
                  </a:cubicBezTo>
                  <a:cubicBezTo>
                    <a:pt x="518" y="11492"/>
                    <a:pt x="579" y="11673"/>
                    <a:pt x="646" y="11860"/>
                  </a:cubicBezTo>
                  <a:cubicBezTo>
                    <a:pt x="1731" y="15117"/>
                    <a:pt x="1738" y="18340"/>
                    <a:pt x="331" y="21516"/>
                  </a:cubicBezTo>
                  <a:cubicBezTo>
                    <a:pt x="225" y="21761"/>
                    <a:pt x="0" y="21974"/>
                    <a:pt x="87" y="22277"/>
                  </a:cubicBezTo>
                  <a:lnTo>
                    <a:pt x="87" y="22277"/>
                  </a:lnTo>
                  <a:cubicBezTo>
                    <a:pt x="514" y="22023"/>
                    <a:pt x="922" y="21723"/>
                    <a:pt x="1376" y="21529"/>
                  </a:cubicBezTo>
                  <a:cubicBezTo>
                    <a:pt x="2289" y="21130"/>
                    <a:pt x="3213" y="20882"/>
                    <a:pt x="4150" y="20882"/>
                  </a:cubicBezTo>
                  <a:cubicBezTo>
                    <a:pt x="4803" y="20882"/>
                    <a:pt x="5461" y="21002"/>
                    <a:pt x="6127" y="21274"/>
                  </a:cubicBezTo>
                  <a:cubicBezTo>
                    <a:pt x="6783" y="20752"/>
                    <a:pt x="7219" y="20035"/>
                    <a:pt x="7795" y="19439"/>
                  </a:cubicBezTo>
                  <a:cubicBezTo>
                    <a:pt x="8243" y="18990"/>
                    <a:pt x="8611" y="18469"/>
                    <a:pt x="9119" y="18080"/>
                  </a:cubicBezTo>
                  <a:lnTo>
                    <a:pt x="9119" y="18080"/>
                  </a:lnTo>
                  <a:cubicBezTo>
                    <a:pt x="9118" y="18086"/>
                    <a:pt x="9116" y="18092"/>
                    <a:pt x="9115" y="18098"/>
                  </a:cubicBezTo>
                  <a:lnTo>
                    <a:pt x="9122" y="18078"/>
                  </a:lnTo>
                  <a:lnTo>
                    <a:pt x="9122" y="18078"/>
                  </a:lnTo>
                  <a:cubicBezTo>
                    <a:pt x="9121" y="18079"/>
                    <a:pt x="9120" y="18080"/>
                    <a:pt x="9119" y="18080"/>
                  </a:cubicBezTo>
                  <a:lnTo>
                    <a:pt x="9119" y="18080"/>
                  </a:lnTo>
                  <a:cubicBezTo>
                    <a:pt x="9143" y="17988"/>
                    <a:pt x="9208" y="17909"/>
                    <a:pt x="9296" y="17877"/>
                  </a:cubicBezTo>
                  <a:cubicBezTo>
                    <a:pt x="9718" y="17428"/>
                    <a:pt x="9926" y="16752"/>
                    <a:pt x="10616" y="16571"/>
                  </a:cubicBezTo>
                  <a:lnTo>
                    <a:pt x="10884" y="16142"/>
                  </a:lnTo>
                  <a:cubicBezTo>
                    <a:pt x="10844" y="15948"/>
                    <a:pt x="10817" y="15760"/>
                    <a:pt x="10797" y="15566"/>
                  </a:cubicBezTo>
                  <a:cubicBezTo>
                    <a:pt x="10763" y="12215"/>
                    <a:pt x="12197" y="9689"/>
                    <a:pt x="15045" y="7934"/>
                  </a:cubicBezTo>
                  <a:cubicBezTo>
                    <a:pt x="15259" y="7800"/>
                    <a:pt x="15588" y="7780"/>
                    <a:pt x="15681" y="7425"/>
                  </a:cubicBezTo>
                  <a:cubicBezTo>
                    <a:pt x="14884" y="6848"/>
                    <a:pt x="14181" y="6185"/>
                    <a:pt x="13685" y="5327"/>
                  </a:cubicBezTo>
                  <a:cubicBezTo>
                    <a:pt x="12713" y="3646"/>
                    <a:pt x="12572" y="1857"/>
                    <a:pt x="12974" y="1"/>
                  </a:cubicBezTo>
                  <a:close/>
                  <a:moveTo>
                    <a:pt x="87" y="22277"/>
                  </a:moveTo>
                  <a:lnTo>
                    <a:pt x="87" y="22277"/>
                  </a:lnTo>
                  <a:cubicBezTo>
                    <a:pt x="86" y="22278"/>
                    <a:pt x="84" y="22279"/>
                    <a:pt x="83" y="22280"/>
                  </a:cubicBezTo>
                  <a:lnTo>
                    <a:pt x="90" y="22286"/>
                  </a:lnTo>
                  <a:cubicBezTo>
                    <a:pt x="89" y="22283"/>
                    <a:pt x="88" y="22280"/>
                    <a:pt x="87" y="22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8" name="Google Shape;1808;p52"/>
            <p:cNvSpPr/>
            <p:nvPr/>
          </p:nvSpPr>
          <p:spPr>
            <a:xfrm flipH="1">
              <a:off x="2019296" y="2574869"/>
              <a:ext cx="218923" cy="289834"/>
            </a:xfrm>
            <a:custGeom>
              <a:avLst/>
              <a:gdLst/>
              <a:ahLst/>
              <a:cxnLst/>
              <a:rect l="l" t="t" r="r" b="b"/>
              <a:pathLst>
                <a:path w="11679" h="15464" extrusionOk="0">
                  <a:moveTo>
                    <a:pt x="6573" y="0"/>
                  </a:moveTo>
                  <a:cubicBezTo>
                    <a:pt x="6412" y="241"/>
                    <a:pt x="6486" y="462"/>
                    <a:pt x="6479" y="677"/>
                  </a:cubicBezTo>
                  <a:cubicBezTo>
                    <a:pt x="6446" y="2365"/>
                    <a:pt x="5863" y="3819"/>
                    <a:pt x="4637" y="5005"/>
                  </a:cubicBezTo>
                  <a:cubicBezTo>
                    <a:pt x="3443" y="6168"/>
                    <a:pt x="2016" y="6691"/>
                    <a:pt x="407" y="6691"/>
                  </a:cubicBezTo>
                  <a:cubicBezTo>
                    <a:pt x="272" y="6691"/>
                    <a:pt x="137" y="6688"/>
                    <a:pt x="0" y="6680"/>
                  </a:cubicBezTo>
                  <a:lnTo>
                    <a:pt x="0" y="6680"/>
                  </a:lnTo>
                  <a:cubicBezTo>
                    <a:pt x="34" y="6781"/>
                    <a:pt x="81" y="6881"/>
                    <a:pt x="134" y="6975"/>
                  </a:cubicBezTo>
                  <a:cubicBezTo>
                    <a:pt x="1199" y="8530"/>
                    <a:pt x="2178" y="10124"/>
                    <a:pt x="2600" y="12001"/>
                  </a:cubicBezTo>
                  <a:cubicBezTo>
                    <a:pt x="2620" y="12047"/>
                    <a:pt x="2647" y="12101"/>
                    <a:pt x="2680" y="12141"/>
                  </a:cubicBezTo>
                  <a:cubicBezTo>
                    <a:pt x="2968" y="12188"/>
                    <a:pt x="3183" y="12376"/>
                    <a:pt x="3411" y="12543"/>
                  </a:cubicBezTo>
                  <a:cubicBezTo>
                    <a:pt x="4342" y="13207"/>
                    <a:pt x="5126" y="14071"/>
                    <a:pt x="5689" y="15069"/>
                  </a:cubicBezTo>
                  <a:cubicBezTo>
                    <a:pt x="5835" y="15326"/>
                    <a:pt x="5978" y="15464"/>
                    <a:pt x="6238" y="15464"/>
                  </a:cubicBezTo>
                  <a:cubicBezTo>
                    <a:pt x="6311" y="15464"/>
                    <a:pt x="6392" y="15453"/>
                    <a:pt x="6486" y="15431"/>
                  </a:cubicBezTo>
                  <a:cubicBezTo>
                    <a:pt x="7377" y="15217"/>
                    <a:pt x="8289" y="15076"/>
                    <a:pt x="9213" y="15016"/>
                  </a:cubicBezTo>
                  <a:cubicBezTo>
                    <a:pt x="9917" y="14969"/>
                    <a:pt x="9970" y="14902"/>
                    <a:pt x="9783" y="14178"/>
                  </a:cubicBezTo>
                  <a:cubicBezTo>
                    <a:pt x="9495" y="13012"/>
                    <a:pt x="9414" y="11800"/>
                    <a:pt x="9535" y="10607"/>
                  </a:cubicBezTo>
                  <a:cubicBezTo>
                    <a:pt x="9722" y="8543"/>
                    <a:pt x="10346" y="6627"/>
                    <a:pt x="11679" y="4992"/>
                  </a:cubicBezTo>
                  <a:cubicBezTo>
                    <a:pt x="11096" y="3531"/>
                    <a:pt x="10252" y="2231"/>
                    <a:pt x="9334" y="972"/>
                  </a:cubicBezTo>
                  <a:cubicBezTo>
                    <a:pt x="9247" y="972"/>
                    <a:pt x="9160" y="958"/>
                    <a:pt x="9146" y="838"/>
                  </a:cubicBezTo>
                  <a:lnTo>
                    <a:pt x="9139" y="838"/>
                  </a:lnTo>
                  <a:cubicBezTo>
                    <a:pt x="9129" y="838"/>
                    <a:pt x="9118" y="838"/>
                    <a:pt x="9108" y="838"/>
                  </a:cubicBezTo>
                  <a:cubicBezTo>
                    <a:pt x="8171" y="838"/>
                    <a:pt x="7421" y="252"/>
                    <a:pt x="6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09" name="Google Shape;1809;p52"/>
            <p:cNvSpPr/>
            <p:nvPr/>
          </p:nvSpPr>
          <p:spPr>
            <a:xfrm flipH="1">
              <a:off x="4135763" y="3125855"/>
              <a:ext cx="303088" cy="343081"/>
            </a:xfrm>
            <a:custGeom>
              <a:avLst/>
              <a:gdLst/>
              <a:ahLst/>
              <a:cxnLst/>
              <a:rect l="l" t="t" r="r" b="b"/>
              <a:pathLst>
                <a:path w="16169" h="18305" extrusionOk="0">
                  <a:moveTo>
                    <a:pt x="12767" y="1"/>
                  </a:moveTo>
                  <a:cubicBezTo>
                    <a:pt x="12642" y="1"/>
                    <a:pt x="12515" y="57"/>
                    <a:pt x="12370" y="160"/>
                  </a:cubicBezTo>
                  <a:cubicBezTo>
                    <a:pt x="11103" y="1038"/>
                    <a:pt x="10239" y="2190"/>
                    <a:pt x="9817" y="3678"/>
                  </a:cubicBezTo>
                  <a:cubicBezTo>
                    <a:pt x="9723" y="4026"/>
                    <a:pt x="9649" y="4381"/>
                    <a:pt x="9576" y="4736"/>
                  </a:cubicBezTo>
                  <a:cubicBezTo>
                    <a:pt x="9388" y="5614"/>
                    <a:pt x="8838" y="6143"/>
                    <a:pt x="7988" y="6378"/>
                  </a:cubicBezTo>
                  <a:cubicBezTo>
                    <a:pt x="7639" y="6472"/>
                    <a:pt x="7284" y="6559"/>
                    <a:pt x="6929" y="6639"/>
                  </a:cubicBezTo>
                  <a:cubicBezTo>
                    <a:pt x="5951" y="6880"/>
                    <a:pt x="5327" y="7497"/>
                    <a:pt x="5013" y="8442"/>
                  </a:cubicBezTo>
                  <a:cubicBezTo>
                    <a:pt x="4925" y="8683"/>
                    <a:pt x="4858" y="8924"/>
                    <a:pt x="4805" y="9165"/>
                  </a:cubicBezTo>
                  <a:cubicBezTo>
                    <a:pt x="4624" y="10130"/>
                    <a:pt x="4061" y="10646"/>
                    <a:pt x="3110" y="10880"/>
                  </a:cubicBezTo>
                  <a:cubicBezTo>
                    <a:pt x="1696" y="11236"/>
                    <a:pt x="1388" y="11644"/>
                    <a:pt x="1327" y="13105"/>
                  </a:cubicBezTo>
                  <a:cubicBezTo>
                    <a:pt x="1280" y="14077"/>
                    <a:pt x="1099" y="15041"/>
                    <a:pt x="785" y="15966"/>
                  </a:cubicBezTo>
                  <a:cubicBezTo>
                    <a:pt x="597" y="16522"/>
                    <a:pt x="383" y="17065"/>
                    <a:pt x="195" y="17621"/>
                  </a:cubicBezTo>
                  <a:cubicBezTo>
                    <a:pt x="1" y="18197"/>
                    <a:pt x="94" y="18305"/>
                    <a:pt x="704" y="18305"/>
                  </a:cubicBezTo>
                  <a:cubicBezTo>
                    <a:pt x="2232" y="18231"/>
                    <a:pt x="4329" y="17246"/>
                    <a:pt x="4932" y="14834"/>
                  </a:cubicBezTo>
                  <a:cubicBezTo>
                    <a:pt x="5059" y="14318"/>
                    <a:pt x="5167" y="13802"/>
                    <a:pt x="5294" y="13286"/>
                  </a:cubicBezTo>
                  <a:cubicBezTo>
                    <a:pt x="5495" y="12482"/>
                    <a:pt x="6011" y="11986"/>
                    <a:pt x="6808" y="11778"/>
                  </a:cubicBezTo>
                  <a:cubicBezTo>
                    <a:pt x="7023" y="11725"/>
                    <a:pt x="7237" y="11651"/>
                    <a:pt x="7451" y="11611"/>
                  </a:cubicBezTo>
                  <a:cubicBezTo>
                    <a:pt x="8430" y="11417"/>
                    <a:pt x="9133" y="10901"/>
                    <a:pt x="9468" y="9936"/>
                  </a:cubicBezTo>
                  <a:cubicBezTo>
                    <a:pt x="9696" y="9272"/>
                    <a:pt x="10158" y="8890"/>
                    <a:pt x="10849" y="8736"/>
                  </a:cubicBezTo>
                  <a:cubicBezTo>
                    <a:pt x="11485" y="8589"/>
                    <a:pt x="11854" y="8160"/>
                    <a:pt x="11901" y="7490"/>
                  </a:cubicBezTo>
                  <a:cubicBezTo>
                    <a:pt x="11907" y="7383"/>
                    <a:pt x="11941" y="7269"/>
                    <a:pt x="11941" y="7162"/>
                  </a:cubicBezTo>
                  <a:cubicBezTo>
                    <a:pt x="11947" y="6405"/>
                    <a:pt x="12390" y="5989"/>
                    <a:pt x="13060" y="5775"/>
                  </a:cubicBezTo>
                  <a:cubicBezTo>
                    <a:pt x="13509" y="5627"/>
                    <a:pt x="13971" y="5520"/>
                    <a:pt x="14427" y="5393"/>
                  </a:cubicBezTo>
                  <a:cubicBezTo>
                    <a:pt x="14996" y="5225"/>
                    <a:pt x="15505" y="4971"/>
                    <a:pt x="15928" y="4528"/>
                  </a:cubicBezTo>
                  <a:cubicBezTo>
                    <a:pt x="16149" y="4287"/>
                    <a:pt x="16169" y="4066"/>
                    <a:pt x="16008" y="3785"/>
                  </a:cubicBezTo>
                  <a:cubicBezTo>
                    <a:pt x="15251" y="2451"/>
                    <a:pt x="14286" y="1239"/>
                    <a:pt x="13160" y="193"/>
                  </a:cubicBezTo>
                  <a:cubicBezTo>
                    <a:pt x="13021" y="61"/>
                    <a:pt x="12895" y="1"/>
                    <a:pt x="12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0" name="Google Shape;1810;p52"/>
            <p:cNvSpPr/>
            <p:nvPr/>
          </p:nvSpPr>
          <p:spPr>
            <a:xfrm flipH="1">
              <a:off x="4228579" y="3092679"/>
              <a:ext cx="382735" cy="167408"/>
            </a:xfrm>
            <a:custGeom>
              <a:avLst/>
              <a:gdLst/>
              <a:ahLst/>
              <a:cxnLst/>
              <a:rect l="l" t="t" r="r" b="b"/>
              <a:pathLst>
                <a:path w="20418" h="8932" extrusionOk="0">
                  <a:moveTo>
                    <a:pt x="19633" y="0"/>
                  </a:moveTo>
                  <a:cubicBezTo>
                    <a:pt x="18092" y="154"/>
                    <a:pt x="16544" y="87"/>
                    <a:pt x="15010" y="281"/>
                  </a:cubicBezTo>
                  <a:cubicBezTo>
                    <a:pt x="13321" y="536"/>
                    <a:pt x="11727" y="1220"/>
                    <a:pt x="10380" y="2271"/>
                  </a:cubicBezTo>
                  <a:cubicBezTo>
                    <a:pt x="10257" y="2365"/>
                    <a:pt x="10156" y="2458"/>
                    <a:pt x="10021" y="2458"/>
                  </a:cubicBezTo>
                  <a:cubicBezTo>
                    <a:pt x="9943" y="2458"/>
                    <a:pt x="9854" y="2426"/>
                    <a:pt x="9743" y="2345"/>
                  </a:cubicBezTo>
                  <a:cubicBezTo>
                    <a:pt x="9057" y="1845"/>
                    <a:pt x="8481" y="1596"/>
                    <a:pt x="7925" y="1596"/>
                  </a:cubicBezTo>
                  <a:cubicBezTo>
                    <a:pt x="7304" y="1596"/>
                    <a:pt x="6708" y="1907"/>
                    <a:pt x="6011" y="2526"/>
                  </a:cubicBezTo>
                  <a:cubicBezTo>
                    <a:pt x="5763" y="2747"/>
                    <a:pt x="5509" y="2955"/>
                    <a:pt x="5234" y="3156"/>
                  </a:cubicBezTo>
                  <a:cubicBezTo>
                    <a:pt x="5015" y="3314"/>
                    <a:pt x="4777" y="3379"/>
                    <a:pt x="4529" y="3379"/>
                  </a:cubicBezTo>
                  <a:cubicBezTo>
                    <a:pt x="4367" y="3379"/>
                    <a:pt x="4202" y="3351"/>
                    <a:pt x="4035" y="3303"/>
                  </a:cubicBezTo>
                  <a:cubicBezTo>
                    <a:pt x="3679" y="3196"/>
                    <a:pt x="3619" y="2921"/>
                    <a:pt x="3592" y="2586"/>
                  </a:cubicBezTo>
                  <a:cubicBezTo>
                    <a:pt x="3578" y="2408"/>
                    <a:pt x="3472" y="2332"/>
                    <a:pt x="3339" y="2332"/>
                  </a:cubicBezTo>
                  <a:cubicBezTo>
                    <a:pt x="3282" y="2332"/>
                    <a:pt x="3219" y="2346"/>
                    <a:pt x="3157" y="2372"/>
                  </a:cubicBezTo>
                  <a:cubicBezTo>
                    <a:pt x="2949" y="2459"/>
                    <a:pt x="2721" y="2540"/>
                    <a:pt x="2567" y="2694"/>
                  </a:cubicBezTo>
                  <a:cubicBezTo>
                    <a:pt x="1549" y="3685"/>
                    <a:pt x="684" y="4831"/>
                    <a:pt x="1" y="6077"/>
                  </a:cubicBezTo>
                  <a:cubicBezTo>
                    <a:pt x="678" y="6345"/>
                    <a:pt x="1308" y="6560"/>
                    <a:pt x="1904" y="6841"/>
                  </a:cubicBezTo>
                  <a:cubicBezTo>
                    <a:pt x="2834" y="7284"/>
                    <a:pt x="3771" y="7574"/>
                    <a:pt x="4726" y="7574"/>
                  </a:cubicBezTo>
                  <a:cubicBezTo>
                    <a:pt x="5360" y="7574"/>
                    <a:pt x="6002" y="7446"/>
                    <a:pt x="6654" y="7149"/>
                  </a:cubicBezTo>
                  <a:cubicBezTo>
                    <a:pt x="6873" y="7060"/>
                    <a:pt x="7105" y="7017"/>
                    <a:pt x="7339" y="7017"/>
                  </a:cubicBezTo>
                  <a:cubicBezTo>
                    <a:pt x="7386" y="7017"/>
                    <a:pt x="7432" y="7019"/>
                    <a:pt x="7479" y="7022"/>
                  </a:cubicBezTo>
                  <a:cubicBezTo>
                    <a:pt x="7613" y="7022"/>
                    <a:pt x="7753" y="7042"/>
                    <a:pt x="7887" y="7076"/>
                  </a:cubicBezTo>
                  <a:cubicBezTo>
                    <a:pt x="8162" y="7163"/>
                    <a:pt x="8403" y="7317"/>
                    <a:pt x="8450" y="7632"/>
                  </a:cubicBezTo>
                  <a:cubicBezTo>
                    <a:pt x="8490" y="7907"/>
                    <a:pt x="8410" y="8121"/>
                    <a:pt x="8135" y="8242"/>
                  </a:cubicBezTo>
                  <a:cubicBezTo>
                    <a:pt x="7981" y="8315"/>
                    <a:pt x="7807" y="8423"/>
                    <a:pt x="7867" y="8617"/>
                  </a:cubicBezTo>
                  <a:cubicBezTo>
                    <a:pt x="7928" y="8825"/>
                    <a:pt x="8142" y="8865"/>
                    <a:pt x="8336" y="8898"/>
                  </a:cubicBezTo>
                  <a:cubicBezTo>
                    <a:pt x="8454" y="8921"/>
                    <a:pt x="8568" y="8932"/>
                    <a:pt x="8679" y="8932"/>
                  </a:cubicBezTo>
                  <a:cubicBezTo>
                    <a:pt x="9191" y="8932"/>
                    <a:pt x="9627" y="8701"/>
                    <a:pt x="10018" y="8349"/>
                  </a:cubicBezTo>
                  <a:cubicBezTo>
                    <a:pt x="10521" y="7893"/>
                    <a:pt x="10903" y="7344"/>
                    <a:pt x="11278" y="6788"/>
                  </a:cubicBezTo>
                  <a:cubicBezTo>
                    <a:pt x="11988" y="5736"/>
                    <a:pt x="13000" y="5233"/>
                    <a:pt x="14239" y="5166"/>
                  </a:cubicBezTo>
                  <a:cubicBezTo>
                    <a:pt x="14439" y="5153"/>
                    <a:pt x="14639" y="5147"/>
                    <a:pt x="14838" y="5147"/>
                  </a:cubicBezTo>
                  <a:cubicBezTo>
                    <a:pt x="15167" y="5147"/>
                    <a:pt x="15495" y="5164"/>
                    <a:pt x="15821" y="5193"/>
                  </a:cubicBezTo>
                  <a:cubicBezTo>
                    <a:pt x="15916" y="5203"/>
                    <a:pt x="15999" y="5208"/>
                    <a:pt x="16071" y="5208"/>
                  </a:cubicBezTo>
                  <a:cubicBezTo>
                    <a:pt x="16492" y="5208"/>
                    <a:pt x="16534" y="5029"/>
                    <a:pt x="16551" y="4543"/>
                  </a:cubicBezTo>
                  <a:cubicBezTo>
                    <a:pt x="16611" y="2586"/>
                    <a:pt x="17891" y="1153"/>
                    <a:pt x="19814" y="764"/>
                  </a:cubicBezTo>
                  <a:cubicBezTo>
                    <a:pt x="20008" y="724"/>
                    <a:pt x="20230" y="737"/>
                    <a:pt x="20417" y="563"/>
                  </a:cubicBezTo>
                  <a:lnTo>
                    <a:pt x="19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1" name="Google Shape;1811;p52"/>
            <p:cNvSpPr/>
            <p:nvPr/>
          </p:nvSpPr>
          <p:spPr>
            <a:xfrm flipH="1">
              <a:off x="4497628" y="3274867"/>
              <a:ext cx="149735" cy="372732"/>
            </a:xfrm>
            <a:custGeom>
              <a:avLst/>
              <a:gdLst/>
              <a:ahLst/>
              <a:cxnLst/>
              <a:rect l="l" t="t" r="r" b="b"/>
              <a:pathLst>
                <a:path w="7988" h="19887" extrusionOk="0">
                  <a:moveTo>
                    <a:pt x="1257" y="1"/>
                  </a:moveTo>
                  <a:cubicBezTo>
                    <a:pt x="1205" y="1"/>
                    <a:pt x="1157" y="25"/>
                    <a:pt x="1120" y="90"/>
                  </a:cubicBezTo>
                  <a:cubicBezTo>
                    <a:pt x="825" y="632"/>
                    <a:pt x="222" y="987"/>
                    <a:pt x="209" y="1718"/>
                  </a:cubicBezTo>
                  <a:cubicBezTo>
                    <a:pt x="195" y="2716"/>
                    <a:pt x="55" y="3714"/>
                    <a:pt x="41" y="4720"/>
                  </a:cubicBezTo>
                  <a:cubicBezTo>
                    <a:pt x="1" y="9946"/>
                    <a:pt x="1227" y="14871"/>
                    <a:pt x="3445" y="19574"/>
                  </a:cubicBezTo>
                  <a:cubicBezTo>
                    <a:pt x="3507" y="19699"/>
                    <a:pt x="3535" y="19886"/>
                    <a:pt x="3752" y="19886"/>
                  </a:cubicBezTo>
                  <a:cubicBezTo>
                    <a:pt x="3769" y="19886"/>
                    <a:pt x="3787" y="19885"/>
                    <a:pt x="3807" y="19883"/>
                  </a:cubicBezTo>
                  <a:cubicBezTo>
                    <a:pt x="3934" y="19708"/>
                    <a:pt x="4088" y="19507"/>
                    <a:pt x="4222" y="19300"/>
                  </a:cubicBezTo>
                  <a:cubicBezTo>
                    <a:pt x="4564" y="18797"/>
                    <a:pt x="4557" y="18797"/>
                    <a:pt x="4122" y="18355"/>
                  </a:cubicBezTo>
                  <a:cubicBezTo>
                    <a:pt x="3298" y="17531"/>
                    <a:pt x="3137" y="16660"/>
                    <a:pt x="3733" y="15628"/>
                  </a:cubicBezTo>
                  <a:cubicBezTo>
                    <a:pt x="4135" y="14938"/>
                    <a:pt x="4236" y="14241"/>
                    <a:pt x="4148" y="13464"/>
                  </a:cubicBezTo>
                  <a:cubicBezTo>
                    <a:pt x="3947" y="11614"/>
                    <a:pt x="4457" y="9993"/>
                    <a:pt x="5790" y="8659"/>
                  </a:cubicBezTo>
                  <a:cubicBezTo>
                    <a:pt x="6051" y="8398"/>
                    <a:pt x="6132" y="8170"/>
                    <a:pt x="6065" y="7782"/>
                  </a:cubicBezTo>
                  <a:cubicBezTo>
                    <a:pt x="5810" y="6281"/>
                    <a:pt x="6286" y="5041"/>
                    <a:pt x="7566" y="4150"/>
                  </a:cubicBezTo>
                  <a:cubicBezTo>
                    <a:pt x="7613" y="4116"/>
                    <a:pt x="7659" y="4090"/>
                    <a:pt x="7700" y="4056"/>
                  </a:cubicBezTo>
                  <a:cubicBezTo>
                    <a:pt x="7988" y="3802"/>
                    <a:pt x="7981" y="3580"/>
                    <a:pt x="7613" y="3446"/>
                  </a:cubicBezTo>
                  <a:cubicBezTo>
                    <a:pt x="6326" y="2977"/>
                    <a:pt x="5174" y="2187"/>
                    <a:pt x="4262" y="1162"/>
                  </a:cubicBezTo>
                  <a:cubicBezTo>
                    <a:pt x="4145" y="1027"/>
                    <a:pt x="4053" y="961"/>
                    <a:pt x="3970" y="961"/>
                  </a:cubicBezTo>
                  <a:cubicBezTo>
                    <a:pt x="3864" y="961"/>
                    <a:pt x="3775" y="1071"/>
                    <a:pt x="3673" y="1282"/>
                  </a:cubicBezTo>
                  <a:cubicBezTo>
                    <a:pt x="3626" y="1376"/>
                    <a:pt x="3686" y="1517"/>
                    <a:pt x="3512" y="1544"/>
                  </a:cubicBezTo>
                  <a:cubicBezTo>
                    <a:pt x="3231" y="1497"/>
                    <a:pt x="3056" y="1262"/>
                    <a:pt x="2828" y="1101"/>
                  </a:cubicBezTo>
                  <a:cubicBezTo>
                    <a:pt x="2400" y="793"/>
                    <a:pt x="1984" y="465"/>
                    <a:pt x="1562" y="150"/>
                  </a:cubicBezTo>
                  <a:cubicBezTo>
                    <a:pt x="1474" y="88"/>
                    <a:pt x="1358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2" name="Google Shape;1812;p52"/>
            <p:cNvSpPr/>
            <p:nvPr/>
          </p:nvSpPr>
          <p:spPr>
            <a:xfrm flipH="1">
              <a:off x="1456697" y="1418932"/>
              <a:ext cx="351075" cy="248038"/>
            </a:xfrm>
            <a:custGeom>
              <a:avLst/>
              <a:gdLst/>
              <a:ahLst/>
              <a:cxnLst/>
              <a:rect l="l" t="t" r="r" b="b"/>
              <a:pathLst>
                <a:path w="18729" h="13234" extrusionOk="0">
                  <a:moveTo>
                    <a:pt x="6486" y="0"/>
                  </a:moveTo>
                  <a:cubicBezTo>
                    <a:pt x="6279" y="154"/>
                    <a:pt x="6205" y="402"/>
                    <a:pt x="6078" y="617"/>
                  </a:cubicBezTo>
                  <a:cubicBezTo>
                    <a:pt x="5240" y="2004"/>
                    <a:pt x="4389" y="3370"/>
                    <a:pt x="3451" y="4690"/>
                  </a:cubicBezTo>
                  <a:cubicBezTo>
                    <a:pt x="3136" y="5153"/>
                    <a:pt x="2895" y="5662"/>
                    <a:pt x="2466" y="6037"/>
                  </a:cubicBezTo>
                  <a:cubicBezTo>
                    <a:pt x="1897" y="7116"/>
                    <a:pt x="1093" y="8034"/>
                    <a:pt x="436" y="9052"/>
                  </a:cubicBezTo>
                  <a:cubicBezTo>
                    <a:pt x="268" y="9307"/>
                    <a:pt x="0" y="9501"/>
                    <a:pt x="14" y="9843"/>
                  </a:cubicBezTo>
                  <a:cubicBezTo>
                    <a:pt x="84" y="9835"/>
                    <a:pt x="152" y="9829"/>
                    <a:pt x="219" y="9829"/>
                  </a:cubicBezTo>
                  <a:cubicBezTo>
                    <a:pt x="260" y="9829"/>
                    <a:pt x="301" y="9831"/>
                    <a:pt x="342" y="9836"/>
                  </a:cubicBezTo>
                  <a:cubicBezTo>
                    <a:pt x="2051" y="10151"/>
                    <a:pt x="3264" y="11136"/>
                    <a:pt x="4161" y="12577"/>
                  </a:cubicBezTo>
                  <a:cubicBezTo>
                    <a:pt x="4302" y="12805"/>
                    <a:pt x="4369" y="13079"/>
                    <a:pt x="4590" y="13233"/>
                  </a:cubicBezTo>
                  <a:cubicBezTo>
                    <a:pt x="4865" y="13126"/>
                    <a:pt x="4932" y="12892"/>
                    <a:pt x="5066" y="12724"/>
                  </a:cubicBezTo>
                  <a:cubicBezTo>
                    <a:pt x="5863" y="11719"/>
                    <a:pt x="6828" y="10942"/>
                    <a:pt x="8021" y="10466"/>
                  </a:cubicBezTo>
                  <a:cubicBezTo>
                    <a:pt x="8767" y="10157"/>
                    <a:pt x="9569" y="10003"/>
                    <a:pt x="10373" y="10003"/>
                  </a:cubicBezTo>
                  <a:cubicBezTo>
                    <a:pt x="10406" y="10003"/>
                    <a:pt x="10440" y="10003"/>
                    <a:pt x="10473" y="10004"/>
                  </a:cubicBezTo>
                  <a:cubicBezTo>
                    <a:pt x="10501" y="10005"/>
                    <a:pt x="10529" y="10005"/>
                    <a:pt x="10555" y="10005"/>
                  </a:cubicBezTo>
                  <a:cubicBezTo>
                    <a:pt x="10775" y="10005"/>
                    <a:pt x="10960" y="9967"/>
                    <a:pt x="11049" y="9669"/>
                  </a:cubicBezTo>
                  <a:cubicBezTo>
                    <a:pt x="11257" y="8952"/>
                    <a:pt x="11807" y="8503"/>
                    <a:pt x="12430" y="8168"/>
                  </a:cubicBezTo>
                  <a:cubicBezTo>
                    <a:pt x="14272" y="7163"/>
                    <a:pt x="16276" y="6741"/>
                    <a:pt x="18360" y="6680"/>
                  </a:cubicBezTo>
                  <a:lnTo>
                    <a:pt x="18366" y="6680"/>
                  </a:lnTo>
                  <a:cubicBezTo>
                    <a:pt x="18385" y="6601"/>
                    <a:pt x="18430" y="6571"/>
                    <a:pt x="18487" y="6571"/>
                  </a:cubicBezTo>
                  <a:cubicBezTo>
                    <a:pt x="18512" y="6571"/>
                    <a:pt x="18539" y="6576"/>
                    <a:pt x="18567" y="6587"/>
                  </a:cubicBezTo>
                  <a:lnTo>
                    <a:pt x="18728" y="6513"/>
                  </a:lnTo>
                  <a:cubicBezTo>
                    <a:pt x="18642" y="6394"/>
                    <a:pt x="18541" y="6360"/>
                    <a:pt x="18437" y="6360"/>
                  </a:cubicBezTo>
                  <a:cubicBezTo>
                    <a:pt x="18330" y="6360"/>
                    <a:pt x="18220" y="6395"/>
                    <a:pt x="18118" y="6412"/>
                  </a:cubicBezTo>
                  <a:cubicBezTo>
                    <a:pt x="17852" y="6458"/>
                    <a:pt x="17592" y="6480"/>
                    <a:pt x="17336" y="6480"/>
                  </a:cubicBezTo>
                  <a:cubicBezTo>
                    <a:pt x="16456" y="6480"/>
                    <a:pt x="15631" y="6222"/>
                    <a:pt x="14842" y="5776"/>
                  </a:cubicBezTo>
                  <a:lnTo>
                    <a:pt x="12142" y="7478"/>
                  </a:lnTo>
                  <a:cubicBezTo>
                    <a:pt x="12269" y="6835"/>
                    <a:pt x="12604" y="6479"/>
                    <a:pt x="12899" y="6084"/>
                  </a:cubicBezTo>
                  <a:cubicBezTo>
                    <a:pt x="13187" y="5682"/>
                    <a:pt x="13629" y="5394"/>
                    <a:pt x="13770" y="4885"/>
                  </a:cubicBezTo>
                  <a:cubicBezTo>
                    <a:pt x="13147" y="4570"/>
                    <a:pt x="12979" y="3860"/>
                    <a:pt x="12477" y="3303"/>
                  </a:cubicBezTo>
                  <a:cubicBezTo>
                    <a:pt x="12369" y="3692"/>
                    <a:pt x="12276" y="3994"/>
                    <a:pt x="12195" y="4302"/>
                  </a:cubicBezTo>
                  <a:cubicBezTo>
                    <a:pt x="12001" y="5086"/>
                    <a:pt x="11699" y="5843"/>
                    <a:pt x="11304" y="6540"/>
                  </a:cubicBezTo>
                  <a:cubicBezTo>
                    <a:pt x="11123" y="6855"/>
                    <a:pt x="10895" y="7143"/>
                    <a:pt x="10627" y="7384"/>
                  </a:cubicBezTo>
                  <a:cubicBezTo>
                    <a:pt x="10313" y="7665"/>
                    <a:pt x="9997" y="7806"/>
                    <a:pt x="9680" y="7806"/>
                  </a:cubicBezTo>
                  <a:cubicBezTo>
                    <a:pt x="9355" y="7806"/>
                    <a:pt x="9030" y="7659"/>
                    <a:pt x="8704" y="7364"/>
                  </a:cubicBezTo>
                  <a:cubicBezTo>
                    <a:pt x="8322" y="7022"/>
                    <a:pt x="8061" y="6593"/>
                    <a:pt x="7847" y="6144"/>
                  </a:cubicBezTo>
                  <a:cubicBezTo>
                    <a:pt x="7143" y="4697"/>
                    <a:pt x="6835" y="3149"/>
                    <a:pt x="6654" y="1568"/>
                  </a:cubicBezTo>
                  <a:cubicBezTo>
                    <a:pt x="6600" y="1045"/>
                    <a:pt x="6547" y="523"/>
                    <a:pt x="6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3" name="Google Shape;1813;p52"/>
            <p:cNvSpPr/>
            <p:nvPr/>
          </p:nvSpPr>
          <p:spPr>
            <a:xfrm flipH="1">
              <a:off x="3403468" y="4422144"/>
              <a:ext cx="289910" cy="139107"/>
            </a:xfrm>
            <a:custGeom>
              <a:avLst/>
              <a:gdLst/>
              <a:ahLst/>
              <a:cxnLst/>
              <a:rect l="l" t="t" r="r" b="b"/>
              <a:pathLst>
                <a:path w="15466" h="7422" extrusionOk="0">
                  <a:moveTo>
                    <a:pt x="5636" y="0"/>
                  </a:moveTo>
                  <a:cubicBezTo>
                    <a:pt x="3773" y="0"/>
                    <a:pt x="1983" y="288"/>
                    <a:pt x="389" y="1382"/>
                  </a:cubicBezTo>
                  <a:cubicBezTo>
                    <a:pt x="74" y="1603"/>
                    <a:pt x="1" y="1784"/>
                    <a:pt x="94" y="2126"/>
                  </a:cubicBezTo>
                  <a:cubicBezTo>
                    <a:pt x="483" y="3500"/>
                    <a:pt x="1033" y="4813"/>
                    <a:pt x="1736" y="6053"/>
                  </a:cubicBezTo>
                  <a:cubicBezTo>
                    <a:pt x="1890" y="6323"/>
                    <a:pt x="1977" y="6448"/>
                    <a:pt x="2103" y="6448"/>
                  </a:cubicBezTo>
                  <a:cubicBezTo>
                    <a:pt x="2207" y="6448"/>
                    <a:pt x="2337" y="6361"/>
                    <a:pt x="2554" y="6200"/>
                  </a:cubicBezTo>
                  <a:cubicBezTo>
                    <a:pt x="3116" y="5778"/>
                    <a:pt x="3498" y="5195"/>
                    <a:pt x="3981" y="4672"/>
                  </a:cubicBezTo>
                  <a:cubicBezTo>
                    <a:pt x="4148" y="4779"/>
                    <a:pt x="4289" y="4860"/>
                    <a:pt x="4423" y="4960"/>
                  </a:cubicBezTo>
                  <a:cubicBezTo>
                    <a:pt x="5294" y="5617"/>
                    <a:pt x="6138" y="6280"/>
                    <a:pt x="7023" y="6930"/>
                  </a:cubicBezTo>
                  <a:cubicBezTo>
                    <a:pt x="7469" y="7259"/>
                    <a:pt x="7753" y="7422"/>
                    <a:pt x="8035" y="7422"/>
                  </a:cubicBezTo>
                  <a:cubicBezTo>
                    <a:pt x="8316" y="7422"/>
                    <a:pt x="8595" y="7261"/>
                    <a:pt x="9033" y="6944"/>
                  </a:cubicBezTo>
                  <a:cubicBezTo>
                    <a:pt x="9502" y="6602"/>
                    <a:pt x="9971" y="6254"/>
                    <a:pt x="10487" y="5872"/>
                  </a:cubicBezTo>
                  <a:cubicBezTo>
                    <a:pt x="11222" y="6845"/>
                    <a:pt x="12075" y="7303"/>
                    <a:pt x="13073" y="7303"/>
                  </a:cubicBezTo>
                  <a:cubicBezTo>
                    <a:pt x="13421" y="7303"/>
                    <a:pt x="13787" y="7247"/>
                    <a:pt x="14172" y="7138"/>
                  </a:cubicBezTo>
                  <a:cubicBezTo>
                    <a:pt x="14916" y="6924"/>
                    <a:pt x="15284" y="6414"/>
                    <a:pt x="15378" y="5697"/>
                  </a:cubicBezTo>
                  <a:cubicBezTo>
                    <a:pt x="15465" y="5014"/>
                    <a:pt x="15130" y="4518"/>
                    <a:pt x="14541" y="4190"/>
                  </a:cubicBezTo>
                  <a:cubicBezTo>
                    <a:pt x="14226" y="4016"/>
                    <a:pt x="13891" y="3868"/>
                    <a:pt x="13569" y="3701"/>
                  </a:cubicBezTo>
                  <a:cubicBezTo>
                    <a:pt x="13234" y="3520"/>
                    <a:pt x="13060" y="3272"/>
                    <a:pt x="13254" y="2883"/>
                  </a:cubicBezTo>
                  <a:cubicBezTo>
                    <a:pt x="13301" y="2783"/>
                    <a:pt x="13341" y="2676"/>
                    <a:pt x="13375" y="2568"/>
                  </a:cubicBezTo>
                  <a:cubicBezTo>
                    <a:pt x="13538" y="1940"/>
                    <a:pt x="13224" y="1524"/>
                    <a:pt x="12622" y="1524"/>
                  </a:cubicBezTo>
                  <a:cubicBezTo>
                    <a:pt x="12581" y="1524"/>
                    <a:pt x="12540" y="1526"/>
                    <a:pt x="12497" y="1530"/>
                  </a:cubicBezTo>
                  <a:cubicBezTo>
                    <a:pt x="12115" y="1570"/>
                    <a:pt x="11820" y="1764"/>
                    <a:pt x="11539" y="2012"/>
                  </a:cubicBezTo>
                  <a:cubicBezTo>
                    <a:pt x="11150" y="2358"/>
                    <a:pt x="10965" y="2520"/>
                    <a:pt x="10756" y="2520"/>
                  </a:cubicBezTo>
                  <a:cubicBezTo>
                    <a:pt x="10572" y="2520"/>
                    <a:pt x="10371" y="2395"/>
                    <a:pt x="9998" y="2160"/>
                  </a:cubicBezTo>
                  <a:cubicBezTo>
                    <a:pt x="9726" y="1987"/>
                    <a:pt x="9455" y="1903"/>
                    <a:pt x="9180" y="1903"/>
                  </a:cubicBezTo>
                  <a:cubicBezTo>
                    <a:pt x="8953" y="1903"/>
                    <a:pt x="8723" y="1960"/>
                    <a:pt x="8490" y="2072"/>
                  </a:cubicBezTo>
                  <a:cubicBezTo>
                    <a:pt x="8189" y="2220"/>
                    <a:pt x="7887" y="2361"/>
                    <a:pt x="7579" y="2495"/>
                  </a:cubicBezTo>
                  <a:cubicBezTo>
                    <a:pt x="7443" y="2551"/>
                    <a:pt x="7311" y="2577"/>
                    <a:pt x="7184" y="2577"/>
                  </a:cubicBezTo>
                  <a:cubicBezTo>
                    <a:pt x="6935" y="2577"/>
                    <a:pt x="6702" y="2478"/>
                    <a:pt x="6480" y="2314"/>
                  </a:cubicBezTo>
                  <a:cubicBezTo>
                    <a:pt x="5984" y="1938"/>
                    <a:pt x="5910" y="1369"/>
                    <a:pt x="6245" y="659"/>
                  </a:cubicBezTo>
                  <a:cubicBezTo>
                    <a:pt x="6500" y="123"/>
                    <a:pt x="6453" y="9"/>
                    <a:pt x="5897" y="2"/>
                  </a:cubicBezTo>
                  <a:cubicBezTo>
                    <a:pt x="5810" y="1"/>
                    <a:pt x="5723" y="0"/>
                    <a:pt x="5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4" name="Google Shape;1814;p52"/>
            <p:cNvSpPr/>
            <p:nvPr/>
          </p:nvSpPr>
          <p:spPr>
            <a:xfrm flipH="1">
              <a:off x="3242189" y="4335661"/>
              <a:ext cx="170842" cy="255948"/>
            </a:xfrm>
            <a:custGeom>
              <a:avLst/>
              <a:gdLst/>
              <a:ahLst/>
              <a:cxnLst/>
              <a:rect l="l" t="t" r="r" b="b"/>
              <a:pathLst>
                <a:path w="9114" h="13656" extrusionOk="0">
                  <a:moveTo>
                    <a:pt x="4309" y="1"/>
                  </a:moveTo>
                  <a:cubicBezTo>
                    <a:pt x="4227" y="1"/>
                    <a:pt x="4141" y="24"/>
                    <a:pt x="4048" y="80"/>
                  </a:cubicBezTo>
                  <a:cubicBezTo>
                    <a:pt x="3566" y="361"/>
                    <a:pt x="3016" y="475"/>
                    <a:pt x="2487" y="663"/>
                  </a:cubicBezTo>
                  <a:cubicBezTo>
                    <a:pt x="1026" y="1179"/>
                    <a:pt x="577" y="1922"/>
                    <a:pt x="792" y="3477"/>
                  </a:cubicBezTo>
                  <a:cubicBezTo>
                    <a:pt x="892" y="4181"/>
                    <a:pt x="859" y="4837"/>
                    <a:pt x="490" y="5494"/>
                  </a:cubicBezTo>
                  <a:cubicBezTo>
                    <a:pt x="1" y="6358"/>
                    <a:pt x="262" y="6934"/>
                    <a:pt x="1261" y="7156"/>
                  </a:cubicBezTo>
                  <a:cubicBezTo>
                    <a:pt x="2045" y="7330"/>
                    <a:pt x="2386" y="7785"/>
                    <a:pt x="2500" y="8522"/>
                  </a:cubicBezTo>
                  <a:cubicBezTo>
                    <a:pt x="2527" y="8710"/>
                    <a:pt x="2581" y="8904"/>
                    <a:pt x="2601" y="9099"/>
                  </a:cubicBezTo>
                  <a:cubicBezTo>
                    <a:pt x="2695" y="9909"/>
                    <a:pt x="3143" y="10492"/>
                    <a:pt x="3807" y="10914"/>
                  </a:cubicBezTo>
                  <a:cubicBezTo>
                    <a:pt x="4256" y="11196"/>
                    <a:pt x="4725" y="11451"/>
                    <a:pt x="5194" y="11692"/>
                  </a:cubicBezTo>
                  <a:cubicBezTo>
                    <a:pt x="5944" y="12080"/>
                    <a:pt x="6688" y="12456"/>
                    <a:pt x="6856" y="13420"/>
                  </a:cubicBezTo>
                  <a:cubicBezTo>
                    <a:pt x="6884" y="13586"/>
                    <a:pt x="6968" y="13655"/>
                    <a:pt x="7069" y="13655"/>
                  </a:cubicBezTo>
                  <a:cubicBezTo>
                    <a:pt x="7161" y="13655"/>
                    <a:pt x="7266" y="13600"/>
                    <a:pt x="7358" y="13508"/>
                  </a:cubicBezTo>
                  <a:cubicBezTo>
                    <a:pt x="7452" y="13400"/>
                    <a:pt x="7526" y="13286"/>
                    <a:pt x="7593" y="13159"/>
                  </a:cubicBezTo>
                  <a:cubicBezTo>
                    <a:pt x="7771" y="12827"/>
                    <a:pt x="7962" y="12514"/>
                    <a:pt x="8397" y="12514"/>
                  </a:cubicBezTo>
                  <a:cubicBezTo>
                    <a:pt x="8419" y="12514"/>
                    <a:pt x="8441" y="12514"/>
                    <a:pt x="8464" y="12516"/>
                  </a:cubicBezTo>
                  <a:cubicBezTo>
                    <a:pt x="8471" y="12516"/>
                    <a:pt x="8479" y="12517"/>
                    <a:pt x="8487" y="12517"/>
                  </a:cubicBezTo>
                  <a:cubicBezTo>
                    <a:pt x="8587" y="12517"/>
                    <a:pt x="8691" y="12477"/>
                    <a:pt x="8765" y="12409"/>
                  </a:cubicBezTo>
                  <a:cubicBezTo>
                    <a:pt x="8906" y="12208"/>
                    <a:pt x="9114" y="12013"/>
                    <a:pt x="9033" y="11745"/>
                  </a:cubicBezTo>
                  <a:cubicBezTo>
                    <a:pt x="8989" y="11592"/>
                    <a:pt x="8886" y="11558"/>
                    <a:pt x="8770" y="11558"/>
                  </a:cubicBezTo>
                  <a:cubicBezTo>
                    <a:pt x="8694" y="11558"/>
                    <a:pt x="8612" y="11572"/>
                    <a:pt x="8537" y="11578"/>
                  </a:cubicBezTo>
                  <a:cubicBezTo>
                    <a:pt x="8512" y="11579"/>
                    <a:pt x="8487" y="11580"/>
                    <a:pt x="8462" y="11580"/>
                  </a:cubicBezTo>
                  <a:cubicBezTo>
                    <a:pt x="8038" y="11580"/>
                    <a:pt x="7718" y="11365"/>
                    <a:pt x="7452" y="11055"/>
                  </a:cubicBezTo>
                  <a:cubicBezTo>
                    <a:pt x="7110" y="10660"/>
                    <a:pt x="6949" y="10191"/>
                    <a:pt x="6862" y="9688"/>
                  </a:cubicBezTo>
                  <a:cubicBezTo>
                    <a:pt x="6795" y="9246"/>
                    <a:pt x="6762" y="8797"/>
                    <a:pt x="6675" y="8362"/>
                  </a:cubicBezTo>
                  <a:cubicBezTo>
                    <a:pt x="6440" y="7156"/>
                    <a:pt x="5871" y="6231"/>
                    <a:pt x="4504" y="5956"/>
                  </a:cubicBezTo>
                  <a:cubicBezTo>
                    <a:pt x="4957" y="5005"/>
                    <a:pt x="5754" y="4487"/>
                    <a:pt x="6642" y="4487"/>
                  </a:cubicBezTo>
                  <a:cubicBezTo>
                    <a:pt x="6949" y="4487"/>
                    <a:pt x="7267" y="4549"/>
                    <a:pt x="7586" y="4676"/>
                  </a:cubicBezTo>
                  <a:cubicBezTo>
                    <a:pt x="7842" y="4782"/>
                    <a:pt x="8009" y="4845"/>
                    <a:pt x="8119" y="4845"/>
                  </a:cubicBezTo>
                  <a:cubicBezTo>
                    <a:pt x="8309" y="4845"/>
                    <a:pt x="8328" y="4657"/>
                    <a:pt x="8336" y="4174"/>
                  </a:cubicBezTo>
                  <a:cubicBezTo>
                    <a:pt x="8350" y="3698"/>
                    <a:pt x="8330" y="3222"/>
                    <a:pt x="8370" y="2753"/>
                  </a:cubicBezTo>
                  <a:cubicBezTo>
                    <a:pt x="8397" y="2418"/>
                    <a:pt x="8249" y="2237"/>
                    <a:pt x="7981" y="2083"/>
                  </a:cubicBezTo>
                  <a:cubicBezTo>
                    <a:pt x="6876" y="1433"/>
                    <a:pt x="5770" y="783"/>
                    <a:pt x="4671" y="127"/>
                  </a:cubicBezTo>
                  <a:cubicBezTo>
                    <a:pt x="4550" y="54"/>
                    <a:pt x="4434" y="1"/>
                    <a:pt x="4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5" name="Google Shape;1815;p52"/>
            <p:cNvSpPr/>
            <p:nvPr/>
          </p:nvSpPr>
          <p:spPr>
            <a:xfrm flipH="1">
              <a:off x="2140620" y="2307735"/>
              <a:ext cx="225352" cy="234862"/>
            </a:xfrm>
            <a:custGeom>
              <a:avLst/>
              <a:gdLst/>
              <a:ahLst/>
              <a:cxnLst/>
              <a:rect l="l" t="t" r="r" b="b"/>
              <a:pathLst>
                <a:path w="12022" h="12531" extrusionOk="0">
                  <a:moveTo>
                    <a:pt x="1515" y="0"/>
                  </a:moveTo>
                  <a:cubicBezTo>
                    <a:pt x="986" y="248"/>
                    <a:pt x="671" y="717"/>
                    <a:pt x="175" y="891"/>
                  </a:cubicBezTo>
                  <a:cubicBezTo>
                    <a:pt x="1" y="2258"/>
                    <a:pt x="28" y="3632"/>
                    <a:pt x="101" y="5012"/>
                  </a:cubicBezTo>
                  <a:cubicBezTo>
                    <a:pt x="1669" y="6506"/>
                    <a:pt x="2326" y="8282"/>
                    <a:pt x="1756" y="10426"/>
                  </a:cubicBezTo>
                  <a:cubicBezTo>
                    <a:pt x="1676" y="10721"/>
                    <a:pt x="1582" y="11016"/>
                    <a:pt x="1361" y="11244"/>
                  </a:cubicBezTo>
                  <a:cubicBezTo>
                    <a:pt x="1408" y="11699"/>
                    <a:pt x="1589" y="12121"/>
                    <a:pt x="1776" y="12530"/>
                  </a:cubicBezTo>
                  <a:cubicBezTo>
                    <a:pt x="1977" y="12229"/>
                    <a:pt x="2172" y="11927"/>
                    <a:pt x="2373" y="11632"/>
                  </a:cubicBezTo>
                  <a:cubicBezTo>
                    <a:pt x="3503" y="9942"/>
                    <a:pt x="5376" y="8997"/>
                    <a:pt x="7311" y="8997"/>
                  </a:cubicBezTo>
                  <a:cubicBezTo>
                    <a:pt x="8084" y="8997"/>
                    <a:pt x="8867" y="9148"/>
                    <a:pt x="9616" y="9461"/>
                  </a:cubicBezTo>
                  <a:cubicBezTo>
                    <a:pt x="10098" y="9662"/>
                    <a:pt x="10541" y="9944"/>
                    <a:pt x="11023" y="10198"/>
                  </a:cubicBezTo>
                  <a:cubicBezTo>
                    <a:pt x="11177" y="9930"/>
                    <a:pt x="11304" y="9682"/>
                    <a:pt x="11458" y="9461"/>
                  </a:cubicBezTo>
                  <a:cubicBezTo>
                    <a:pt x="11613" y="9233"/>
                    <a:pt x="11740" y="8972"/>
                    <a:pt x="12021" y="8858"/>
                  </a:cubicBezTo>
                  <a:cubicBezTo>
                    <a:pt x="11727" y="7692"/>
                    <a:pt x="11345" y="6547"/>
                    <a:pt x="11123" y="5361"/>
                  </a:cubicBezTo>
                  <a:cubicBezTo>
                    <a:pt x="10822" y="5434"/>
                    <a:pt x="10527" y="5521"/>
                    <a:pt x="10232" y="5588"/>
                  </a:cubicBezTo>
                  <a:cubicBezTo>
                    <a:pt x="9583" y="5732"/>
                    <a:pt x="8942" y="5804"/>
                    <a:pt x="8312" y="5804"/>
                  </a:cubicBezTo>
                  <a:cubicBezTo>
                    <a:pt x="6964" y="5804"/>
                    <a:pt x="5662" y="5471"/>
                    <a:pt x="4416" y="4778"/>
                  </a:cubicBezTo>
                  <a:cubicBezTo>
                    <a:pt x="3056" y="4014"/>
                    <a:pt x="2071" y="2922"/>
                    <a:pt x="1669" y="1367"/>
                  </a:cubicBezTo>
                  <a:cubicBezTo>
                    <a:pt x="1555" y="938"/>
                    <a:pt x="1609" y="503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6" name="Google Shape;1816;p52"/>
            <p:cNvSpPr/>
            <p:nvPr/>
          </p:nvSpPr>
          <p:spPr>
            <a:xfrm flipH="1">
              <a:off x="4106610" y="3252431"/>
              <a:ext cx="251220" cy="250587"/>
            </a:xfrm>
            <a:custGeom>
              <a:avLst/>
              <a:gdLst/>
              <a:ahLst/>
              <a:cxnLst/>
              <a:rect l="l" t="t" r="r" b="b"/>
              <a:pathLst>
                <a:path w="13402" h="13370" extrusionOk="0">
                  <a:moveTo>
                    <a:pt x="12838" y="0"/>
                  </a:moveTo>
                  <a:cubicBezTo>
                    <a:pt x="12336" y="281"/>
                    <a:pt x="11900" y="469"/>
                    <a:pt x="11418" y="496"/>
                  </a:cubicBezTo>
                  <a:cubicBezTo>
                    <a:pt x="10332" y="549"/>
                    <a:pt x="9669" y="1139"/>
                    <a:pt x="9294" y="2104"/>
                  </a:cubicBezTo>
                  <a:cubicBezTo>
                    <a:pt x="9086" y="2653"/>
                    <a:pt x="8892" y="3203"/>
                    <a:pt x="8677" y="3746"/>
                  </a:cubicBezTo>
                  <a:cubicBezTo>
                    <a:pt x="8409" y="4442"/>
                    <a:pt x="7940" y="4932"/>
                    <a:pt x="7177" y="5052"/>
                  </a:cubicBezTo>
                  <a:cubicBezTo>
                    <a:pt x="5997" y="5240"/>
                    <a:pt x="5227" y="5950"/>
                    <a:pt x="4684" y="6955"/>
                  </a:cubicBezTo>
                  <a:cubicBezTo>
                    <a:pt x="4563" y="7176"/>
                    <a:pt x="4429" y="7391"/>
                    <a:pt x="4309" y="7605"/>
                  </a:cubicBezTo>
                  <a:cubicBezTo>
                    <a:pt x="3907" y="8302"/>
                    <a:pt x="3391" y="8851"/>
                    <a:pt x="2593" y="9106"/>
                  </a:cubicBezTo>
                  <a:cubicBezTo>
                    <a:pt x="1877" y="9340"/>
                    <a:pt x="1448" y="9876"/>
                    <a:pt x="1273" y="10607"/>
                  </a:cubicBezTo>
                  <a:cubicBezTo>
                    <a:pt x="1173" y="11042"/>
                    <a:pt x="1072" y="11478"/>
                    <a:pt x="965" y="11913"/>
                  </a:cubicBezTo>
                  <a:cubicBezTo>
                    <a:pt x="878" y="12269"/>
                    <a:pt x="758" y="12604"/>
                    <a:pt x="369" y="12758"/>
                  </a:cubicBezTo>
                  <a:cubicBezTo>
                    <a:pt x="181" y="12838"/>
                    <a:pt x="0" y="12945"/>
                    <a:pt x="121" y="13193"/>
                  </a:cubicBezTo>
                  <a:cubicBezTo>
                    <a:pt x="181" y="13325"/>
                    <a:pt x="269" y="13370"/>
                    <a:pt x="370" y="13370"/>
                  </a:cubicBezTo>
                  <a:cubicBezTo>
                    <a:pt x="448" y="13370"/>
                    <a:pt x="535" y="13342"/>
                    <a:pt x="624" y="13307"/>
                  </a:cubicBezTo>
                  <a:cubicBezTo>
                    <a:pt x="2024" y="12711"/>
                    <a:pt x="3491" y="12429"/>
                    <a:pt x="4992" y="12262"/>
                  </a:cubicBezTo>
                  <a:cubicBezTo>
                    <a:pt x="5508" y="12202"/>
                    <a:pt x="5568" y="12141"/>
                    <a:pt x="5401" y="11619"/>
                  </a:cubicBezTo>
                  <a:cubicBezTo>
                    <a:pt x="4791" y="9675"/>
                    <a:pt x="6064" y="7270"/>
                    <a:pt x="8302" y="6995"/>
                  </a:cubicBezTo>
                  <a:cubicBezTo>
                    <a:pt x="9622" y="6834"/>
                    <a:pt x="10627" y="6131"/>
                    <a:pt x="11438" y="5099"/>
                  </a:cubicBezTo>
                  <a:cubicBezTo>
                    <a:pt x="11947" y="4449"/>
                    <a:pt x="12443" y="3759"/>
                    <a:pt x="13140" y="3277"/>
                  </a:cubicBezTo>
                  <a:cubicBezTo>
                    <a:pt x="13314" y="3169"/>
                    <a:pt x="13401" y="2968"/>
                    <a:pt x="13361" y="2774"/>
                  </a:cubicBezTo>
                  <a:cubicBezTo>
                    <a:pt x="13247" y="1863"/>
                    <a:pt x="13153" y="951"/>
                    <a:pt x="12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7" name="Google Shape;1817;p52"/>
            <p:cNvSpPr/>
            <p:nvPr/>
          </p:nvSpPr>
          <p:spPr>
            <a:xfrm flipH="1">
              <a:off x="4441425" y="3533229"/>
              <a:ext cx="117250" cy="208960"/>
            </a:xfrm>
            <a:custGeom>
              <a:avLst/>
              <a:gdLst/>
              <a:ahLst/>
              <a:cxnLst/>
              <a:rect l="l" t="t" r="r" b="b"/>
              <a:pathLst>
                <a:path w="6255" h="11149" extrusionOk="0">
                  <a:moveTo>
                    <a:pt x="5191" y="0"/>
                  </a:moveTo>
                  <a:cubicBezTo>
                    <a:pt x="4872" y="0"/>
                    <a:pt x="4635" y="203"/>
                    <a:pt x="4516" y="705"/>
                  </a:cubicBezTo>
                  <a:cubicBezTo>
                    <a:pt x="4289" y="1650"/>
                    <a:pt x="3659" y="2253"/>
                    <a:pt x="2942" y="2795"/>
                  </a:cubicBezTo>
                  <a:cubicBezTo>
                    <a:pt x="1856" y="3606"/>
                    <a:pt x="1227" y="4651"/>
                    <a:pt x="1106" y="6025"/>
                  </a:cubicBezTo>
                  <a:cubicBezTo>
                    <a:pt x="1039" y="6775"/>
                    <a:pt x="858" y="7519"/>
                    <a:pt x="175" y="7995"/>
                  </a:cubicBezTo>
                  <a:cubicBezTo>
                    <a:pt x="0" y="8115"/>
                    <a:pt x="14" y="8263"/>
                    <a:pt x="121" y="8424"/>
                  </a:cubicBezTo>
                  <a:cubicBezTo>
                    <a:pt x="664" y="9268"/>
                    <a:pt x="1206" y="10112"/>
                    <a:pt x="1749" y="10950"/>
                  </a:cubicBezTo>
                  <a:cubicBezTo>
                    <a:pt x="1831" y="11077"/>
                    <a:pt x="1925" y="11148"/>
                    <a:pt x="2045" y="11148"/>
                  </a:cubicBezTo>
                  <a:cubicBezTo>
                    <a:pt x="2103" y="11148"/>
                    <a:pt x="2167" y="11132"/>
                    <a:pt x="2238" y="11097"/>
                  </a:cubicBezTo>
                  <a:cubicBezTo>
                    <a:pt x="2734" y="10856"/>
                    <a:pt x="3264" y="10662"/>
                    <a:pt x="3746" y="10394"/>
                  </a:cubicBezTo>
                  <a:cubicBezTo>
                    <a:pt x="4570" y="9938"/>
                    <a:pt x="4778" y="9415"/>
                    <a:pt x="4550" y="8511"/>
                  </a:cubicBezTo>
                  <a:cubicBezTo>
                    <a:pt x="4449" y="8109"/>
                    <a:pt x="4315" y="7713"/>
                    <a:pt x="4215" y="7305"/>
                  </a:cubicBezTo>
                  <a:cubicBezTo>
                    <a:pt x="4094" y="6836"/>
                    <a:pt x="4208" y="6340"/>
                    <a:pt x="4530" y="5978"/>
                  </a:cubicBezTo>
                  <a:cubicBezTo>
                    <a:pt x="4730" y="5733"/>
                    <a:pt x="4963" y="5593"/>
                    <a:pt x="5250" y="5593"/>
                  </a:cubicBezTo>
                  <a:cubicBezTo>
                    <a:pt x="5347" y="5593"/>
                    <a:pt x="5451" y="5609"/>
                    <a:pt x="5562" y="5643"/>
                  </a:cubicBezTo>
                  <a:cubicBezTo>
                    <a:pt x="5787" y="5711"/>
                    <a:pt x="5940" y="5752"/>
                    <a:pt x="6044" y="5752"/>
                  </a:cubicBezTo>
                  <a:cubicBezTo>
                    <a:pt x="6247" y="5752"/>
                    <a:pt x="6254" y="5590"/>
                    <a:pt x="6232" y="5140"/>
                  </a:cubicBezTo>
                  <a:cubicBezTo>
                    <a:pt x="6171" y="3767"/>
                    <a:pt x="6098" y="2393"/>
                    <a:pt x="6031" y="1020"/>
                  </a:cubicBezTo>
                  <a:cubicBezTo>
                    <a:pt x="6091" y="477"/>
                    <a:pt x="5836" y="122"/>
                    <a:pt x="5381" y="21"/>
                  </a:cubicBezTo>
                  <a:cubicBezTo>
                    <a:pt x="5315" y="7"/>
                    <a:pt x="5252" y="0"/>
                    <a:pt x="5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8" name="Google Shape;1818;p52"/>
            <p:cNvSpPr/>
            <p:nvPr/>
          </p:nvSpPr>
          <p:spPr>
            <a:xfrm flipH="1">
              <a:off x="3612105" y="4231147"/>
              <a:ext cx="169192" cy="162479"/>
            </a:xfrm>
            <a:custGeom>
              <a:avLst/>
              <a:gdLst/>
              <a:ahLst/>
              <a:cxnLst/>
              <a:rect l="l" t="t" r="r" b="b"/>
              <a:pathLst>
                <a:path w="9026" h="8669" extrusionOk="0">
                  <a:moveTo>
                    <a:pt x="0" y="1"/>
                  </a:moveTo>
                  <a:cubicBezTo>
                    <a:pt x="34" y="302"/>
                    <a:pt x="235" y="429"/>
                    <a:pt x="376" y="584"/>
                  </a:cubicBezTo>
                  <a:cubicBezTo>
                    <a:pt x="1702" y="2091"/>
                    <a:pt x="2707" y="3780"/>
                    <a:pt x="3263" y="5709"/>
                  </a:cubicBezTo>
                  <a:cubicBezTo>
                    <a:pt x="3471" y="6420"/>
                    <a:pt x="3833" y="7036"/>
                    <a:pt x="4195" y="7659"/>
                  </a:cubicBezTo>
                  <a:cubicBezTo>
                    <a:pt x="4581" y="8318"/>
                    <a:pt x="5197" y="8669"/>
                    <a:pt x="5854" y="8669"/>
                  </a:cubicBezTo>
                  <a:cubicBezTo>
                    <a:pt x="6212" y="8669"/>
                    <a:pt x="6583" y="8565"/>
                    <a:pt x="6935" y="8349"/>
                  </a:cubicBezTo>
                  <a:cubicBezTo>
                    <a:pt x="7404" y="8055"/>
                    <a:pt x="7840" y="7706"/>
                    <a:pt x="8235" y="7311"/>
                  </a:cubicBezTo>
                  <a:cubicBezTo>
                    <a:pt x="9026" y="6554"/>
                    <a:pt x="8765" y="6125"/>
                    <a:pt x="7954" y="5629"/>
                  </a:cubicBezTo>
                  <a:cubicBezTo>
                    <a:pt x="7746" y="5502"/>
                    <a:pt x="7485" y="5462"/>
                    <a:pt x="7250" y="5381"/>
                  </a:cubicBezTo>
                  <a:cubicBezTo>
                    <a:pt x="6929" y="5287"/>
                    <a:pt x="6600" y="5220"/>
                    <a:pt x="6292" y="5093"/>
                  </a:cubicBezTo>
                  <a:cubicBezTo>
                    <a:pt x="5481" y="4778"/>
                    <a:pt x="5374" y="4510"/>
                    <a:pt x="5662" y="3713"/>
                  </a:cubicBezTo>
                  <a:cubicBezTo>
                    <a:pt x="5950" y="2915"/>
                    <a:pt x="5609" y="2279"/>
                    <a:pt x="4751" y="2091"/>
                  </a:cubicBezTo>
                  <a:cubicBezTo>
                    <a:pt x="4487" y="2043"/>
                    <a:pt x="4219" y="2020"/>
                    <a:pt x="3950" y="2020"/>
                  </a:cubicBezTo>
                  <a:cubicBezTo>
                    <a:pt x="3884" y="2020"/>
                    <a:pt x="3818" y="2022"/>
                    <a:pt x="3753" y="2024"/>
                  </a:cubicBezTo>
                  <a:cubicBezTo>
                    <a:pt x="3735" y="2025"/>
                    <a:pt x="3717" y="2025"/>
                    <a:pt x="3699" y="2025"/>
                  </a:cubicBezTo>
                  <a:cubicBezTo>
                    <a:pt x="3056" y="2025"/>
                    <a:pt x="2571" y="1787"/>
                    <a:pt x="2245" y="1187"/>
                  </a:cubicBezTo>
                  <a:cubicBezTo>
                    <a:pt x="1769" y="309"/>
                    <a:pt x="959" y="4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19" name="Google Shape;1819;p52"/>
            <p:cNvSpPr/>
            <p:nvPr/>
          </p:nvSpPr>
          <p:spPr>
            <a:xfrm flipH="1">
              <a:off x="2167629" y="2112933"/>
              <a:ext cx="141187" cy="123344"/>
            </a:xfrm>
            <a:custGeom>
              <a:avLst/>
              <a:gdLst/>
              <a:ahLst/>
              <a:cxnLst/>
              <a:rect l="l" t="t" r="r" b="b"/>
              <a:pathLst>
                <a:path w="7532" h="6581" extrusionOk="0">
                  <a:moveTo>
                    <a:pt x="208" y="1"/>
                  </a:moveTo>
                  <a:cubicBezTo>
                    <a:pt x="0" y="108"/>
                    <a:pt x="54" y="296"/>
                    <a:pt x="47" y="463"/>
                  </a:cubicBezTo>
                  <a:cubicBezTo>
                    <a:pt x="155" y="503"/>
                    <a:pt x="235" y="584"/>
                    <a:pt x="268" y="691"/>
                  </a:cubicBezTo>
                  <a:cubicBezTo>
                    <a:pt x="945" y="2111"/>
                    <a:pt x="1186" y="3693"/>
                    <a:pt x="979" y="5254"/>
                  </a:cubicBezTo>
                  <a:cubicBezTo>
                    <a:pt x="932" y="5649"/>
                    <a:pt x="858" y="6045"/>
                    <a:pt x="778" y="6581"/>
                  </a:cubicBezTo>
                  <a:cubicBezTo>
                    <a:pt x="2284" y="5541"/>
                    <a:pt x="3850" y="5142"/>
                    <a:pt x="5545" y="5142"/>
                  </a:cubicBezTo>
                  <a:cubicBezTo>
                    <a:pt x="6188" y="5142"/>
                    <a:pt x="6849" y="5200"/>
                    <a:pt x="7532" y="5301"/>
                  </a:cubicBezTo>
                  <a:cubicBezTo>
                    <a:pt x="6292" y="3981"/>
                    <a:pt x="6098" y="2560"/>
                    <a:pt x="6594" y="1006"/>
                  </a:cubicBezTo>
                  <a:lnTo>
                    <a:pt x="6594" y="1006"/>
                  </a:lnTo>
                  <a:cubicBezTo>
                    <a:pt x="6198" y="1053"/>
                    <a:pt x="6024" y="1294"/>
                    <a:pt x="5796" y="1441"/>
                  </a:cubicBezTo>
                  <a:cubicBezTo>
                    <a:pt x="5118" y="1862"/>
                    <a:pt x="4438" y="2070"/>
                    <a:pt x="3758" y="2070"/>
                  </a:cubicBezTo>
                  <a:cubicBezTo>
                    <a:pt x="3094" y="2070"/>
                    <a:pt x="2431" y="1872"/>
                    <a:pt x="1769" y="1482"/>
                  </a:cubicBezTo>
                  <a:cubicBezTo>
                    <a:pt x="1146" y="1106"/>
                    <a:pt x="610" y="604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0" name="Google Shape;1820;p52"/>
            <p:cNvSpPr/>
            <p:nvPr/>
          </p:nvSpPr>
          <p:spPr>
            <a:xfrm flipH="1">
              <a:off x="628692" y="2806352"/>
              <a:ext cx="114569" cy="105726"/>
            </a:xfrm>
            <a:custGeom>
              <a:avLst/>
              <a:gdLst/>
              <a:ahLst/>
              <a:cxnLst/>
              <a:rect l="l" t="t" r="r" b="b"/>
              <a:pathLst>
                <a:path w="6112" h="5641" extrusionOk="0">
                  <a:moveTo>
                    <a:pt x="749" y="1"/>
                  </a:moveTo>
                  <a:cubicBezTo>
                    <a:pt x="712" y="1"/>
                    <a:pt x="675" y="2"/>
                    <a:pt x="637" y="6"/>
                  </a:cubicBezTo>
                  <a:cubicBezTo>
                    <a:pt x="517" y="133"/>
                    <a:pt x="570" y="267"/>
                    <a:pt x="617" y="394"/>
                  </a:cubicBezTo>
                  <a:cubicBezTo>
                    <a:pt x="1220" y="1902"/>
                    <a:pt x="959" y="3282"/>
                    <a:pt x="21" y="4569"/>
                  </a:cubicBezTo>
                  <a:cubicBezTo>
                    <a:pt x="1" y="4602"/>
                    <a:pt x="21" y="4669"/>
                    <a:pt x="27" y="4770"/>
                  </a:cubicBezTo>
                  <a:cubicBezTo>
                    <a:pt x="731" y="4823"/>
                    <a:pt x="1327" y="5145"/>
                    <a:pt x="1870" y="5641"/>
                  </a:cubicBezTo>
                  <a:cubicBezTo>
                    <a:pt x="2547" y="5000"/>
                    <a:pt x="3261" y="4710"/>
                    <a:pt x="4032" y="4710"/>
                  </a:cubicBezTo>
                  <a:cubicBezTo>
                    <a:pt x="4681" y="4710"/>
                    <a:pt x="5370" y="4916"/>
                    <a:pt x="6111" y="5292"/>
                  </a:cubicBezTo>
                  <a:cubicBezTo>
                    <a:pt x="5535" y="4066"/>
                    <a:pt x="5394" y="2974"/>
                    <a:pt x="5495" y="1855"/>
                  </a:cubicBezTo>
                  <a:cubicBezTo>
                    <a:pt x="4363" y="1185"/>
                    <a:pt x="3143" y="736"/>
                    <a:pt x="1910" y="327"/>
                  </a:cubicBezTo>
                  <a:cubicBezTo>
                    <a:pt x="1529" y="198"/>
                    <a:pt x="1164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1" name="Google Shape;1821;p52"/>
            <p:cNvSpPr/>
            <p:nvPr/>
          </p:nvSpPr>
          <p:spPr>
            <a:xfrm flipH="1">
              <a:off x="1843059" y="4681387"/>
              <a:ext cx="116313" cy="89439"/>
            </a:xfrm>
            <a:custGeom>
              <a:avLst/>
              <a:gdLst/>
              <a:ahLst/>
              <a:cxnLst/>
              <a:rect l="l" t="t" r="r" b="b"/>
              <a:pathLst>
                <a:path w="6205" h="4772" extrusionOk="0">
                  <a:moveTo>
                    <a:pt x="1173" y="1"/>
                  </a:moveTo>
                  <a:cubicBezTo>
                    <a:pt x="918" y="1"/>
                    <a:pt x="844" y="162"/>
                    <a:pt x="858" y="389"/>
                  </a:cubicBezTo>
                  <a:cubicBezTo>
                    <a:pt x="952" y="1736"/>
                    <a:pt x="549" y="2962"/>
                    <a:pt x="0" y="4162"/>
                  </a:cubicBezTo>
                  <a:cubicBezTo>
                    <a:pt x="1320" y="4524"/>
                    <a:pt x="2660" y="4698"/>
                    <a:pt x="4020" y="4772"/>
                  </a:cubicBezTo>
                  <a:cubicBezTo>
                    <a:pt x="4221" y="3029"/>
                    <a:pt x="4952" y="1502"/>
                    <a:pt x="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2" name="Google Shape;1822;p52"/>
            <p:cNvSpPr/>
            <p:nvPr/>
          </p:nvSpPr>
          <p:spPr>
            <a:xfrm flipH="1">
              <a:off x="2165734" y="3060890"/>
              <a:ext cx="122105" cy="151102"/>
            </a:xfrm>
            <a:custGeom>
              <a:avLst/>
              <a:gdLst/>
              <a:ahLst/>
              <a:cxnLst/>
              <a:rect l="l" t="t" r="r" b="b"/>
              <a:pathLst>
                <a:path w="6514" h="8062" extrusionOk="0">
                  <a:moveTo>
                    <a:pt x="6473" y="1"/>
                  </a:moveTo>
                  <a:lnTo>
                    <a:pt x="6473" y="1"/>
                  </a:lnTo>
                  <a:cubicBezTo>
                    <a:pt x="6165" y="8"/>
                    <a:pt x="5984" y="242"/>
                    <a:pt x="5756" y="389"/>
                  </a:cubicBezTo>
                  <a:cubicBezTo>
                    <a:pt x="4691" y="1080"/>
                    <a:pt x="3552" y="1569"/>
                    <a:pt x="2279" y="1683"/>
                  </a:cubicBezTo>
                  <a:cubicBezTo>
                    <a:pt x="1729" y="2728"/>
                    <a:pt x="1173" y="3766"/>
                    <a:pt x="637" y="4812"/>
                  </a:cubicBezTo>
                  <a:cubicBezTo>
                    <a:pt x="463" y="5147"/>
                    <a:pt x="201" y="5455"/>
                    <a:pt x="181" y="5857"/>
                  </a:cubicBezTo>
                  <a:cubicBezTo>
                    <a:pt x="329" y="6567"/>
                    <a:pt x="0" y="7278"/>
                    <a:pt x="141" y="8061"/>
                  </a:cubicBezTo>
                  <a:cubicBezTo>
                    <a:pt x="818" y="7673"/>
                    <a:pt x="1428" y="7257"/>
                    <a:pt x="2185" y="7110"/>
                  </a:cubicBezTo>
                  <a:cubicBezTo>
                    <a:pt x="2347" y="7077"/>
                    <a:pt x="2506" y="7064"/>
                    <a:pt x="2663" y="7064"/>
                  </a:cubicBezTo>
                  <a:cubicBezTo>
                    <a:pt x="3246" y="7064"/>
                    <a:pt x="3800" y="7252"/>
                    <a:pt x="4376" y="7358"/>
                  </a:cubicBezTo>
                  <a:cubicBezTo>
                    <a:pt x="4356" y="7130"/>
                    <a:pt x="4208" y="7023"/>
                    <a:pt x="4114" y="6889"/>
                  </a:cubicBezTo>
                  <a:cubicBezTo>
                    <a:pt x="2841" y="5107"/>
                    <a:pt x="2975" y="3257"/>
                    <a:pt x="4490" y="1669"/>
                  </a:cubicBezTo>
                  <a:cubicBezTo>
                    <a:pt x="4959" y="1187"/>
                    <a:pt x="5495" y="798"/>
                    <a:pt x="6058" y="430"/>
                  </a:cubicBezTo>
                  <a:cubicBezTo>
                    <a:pt x="6218" y="329"/>
                    <a:pt x="6513" y="316"/>
                    <a:pt x="6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3" name="Google Shape;1823;p52"/>
            <p:cNvSpPr/>
            <p:nvPr/>
          </p:nvSpPr>
          <p:spPr>
            <a:xfrm flipH="1">
              <a:off x="3204749" y="4816715"/>
              <a:ext cx="84296" cy="12464"/>
            </a:xfrm>
            <a:custGeom>
              <a:avLst/>
              <a:gdLst/>
              <a:ahLst/>
              <a:cxnLst/>
              <a:rect l="l" t="t" r="r" b="b"/>
              <a:pathLst>
                <a:path w="4497" h="665" extrusionOk="0">
                  <a:moveTo>
                    <a:pt x="2761" y="1"/>
                  </a:moveTo>
                  <a:cubicBezTo>
                    <a:pt x="1808" y="1"/>
                    <a:pt x="905" y="325"/>
                    <a:pt x="0" y="473"/>
                  </a:cubicBezTo>
                  <a:cubicBezTo>
                    <a:pt x="709" y="601"/>
                    <a:pt x="1426" y="664"/>
                    <a:pt x="2143" y="664"/>
                  </a:cubicBezTo>
                  <a:cubicBezTo>
                    <a:pt x="2932" y="664"/>
                    <a:pt x="3721" y="587"/>
                    <a:pt x="4496" y="433"/>
                  </a:cubicBezTo>
                  <a:cubicBezTo>
                    <a:pt x="3893" y="111"/>
                    <a:pt x="3319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4" name="Google Shape;1824;p52"/>
            <p:cNvSpPr/>
            <p:nvPr/>
          </p:nvSpPr>
          <p:spPr>
            <a:xfrm flipH="1">
              <a:off x="1542724" y="1356329"/>
              <a:ext cx="26393" cy="33980"/>
            </a:xfrm>
            <a:custGeom>
              <a:avLst/>
              <a:gdLst/>
              <a:ahLst/>
              <a:cxnLst/>
              <a:rect l="l" t="t" r="r" b="b"/>
              <a:pathLst>
                <a:path w="1408" h="1813" extrusionOk="0">
                  <a:moveTo>
                    <a:pt x="638" y="0"/>
                  </a:moveTo>
                  <a:cubicBezTo>
                    <a:pt x="469" y="0"/>
                    <a:pt x="277" y="68"/>
                    <a:pt x="0" y="191"/>
                  </a:cubicBezTo>
                  <a:cubicBezTo>
                    <a:pt x="54" y="693"/>
                    <a:pt x="107" y="1196"/>
                    <a:pt x="174" y="1812"/>
                  </a:cubicBezTo>
                  <a:cubicBezTo>
                    <a:pt x="603" y="1263"/>
                    <a:pt x="965" y="827"/>
                    <a:pt x="1407" y="459"/>
                  </a:cubicBezTo>
                  <a:cubicBezTo>
                    <a:pt x="1078" y="142"/>
                    <a:pt x="88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5" name="Google Shape;1825;p52"/>
            <p:cNvSpPr/>
            <p:nvPr/>
          </p:nvSpPr>
          <p:spPr>
            <a:xfrm flipH="1">
              <a:off x="1585184" y="4681274"/>
              <a:ext cx="25137" cy="13064"/>
            </a:xfrm>
            <a:custGeom>
              <a:avLst/>
              <a:gdLst/>
              <a:ahLst/>
              <a:cxnLst/>
              <a:rect l="l" t="t" r="r" b="b"/>
              <a:pathLst>
                <a:path w="1341" h="697" extrusionOk="0">
                  <a:moveTo>
                    <a:pt x="1" y="0"/>
                  </a:moveTo>
                  <a:lnTo>
                    <a:pt x="336" y="697"/>
                  </a:lnTo>
                  <a:cubicBezTo>
                    <a:pt x="764" y="603"/>
                    <a:pt x="1079" y="342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6" name="Google Shape;1826;p52"/>
            <p:cNvSpPr/>
            <p:nvPr/>
          </p:nvSpPr>
          <p:spPr>
            <a:xfrm flipH="1">
              <a:off x="3318290" y="4812348"/>
              <a:ext cx="15596" cy="9240"/>
            </a:xfrm>
            <a:custGeom>
              <a:avLst/>
              <a:gdLst/>
              <a:ahLst/>
              <a:cxnLst/>
              <a:rect l="l" t="t" r="r" b="b"/>
              <a:pathLst>
                <a:path w="832" h="493" extrusionOk="0">
                  <a:moveTo>
                    <a:pt x="303" y="0"/>
                  </a:moveTo>
                  <a:cubicBezTo>
                    <a:pt x="255" y="0"/>
                    <a:pt x="203" y="9"/>
                    <a:pt x="148" y="29"/>
                  </a:cubicBezTo>
                  <a:cubicBezTo>
                    <a:pt x="74" y="56"/>
                    <a:pt x="0" y="130"/>
                    <a:pt x="47" y="210"/>
                  </a:cubicBezTo>
                  <a:cubicBezTo>
                    <a:pt x="161" y="438"/>
                    <a:pt x="422" y="384"/>
                    <a:pt x="610" y="471"/>
                  </a:cubicBezTo>
                  <a:cubicBezTo>
                    <a:pt x="636" y="486"/>
                    <a:pt x="665" y="492"/>
                    <a:pt x="693" y="492"/>
                  </a:cubicBezTo>
                  <a:cubicBezTo>
                    <a:pt x="745" y="492"/>
                    <a:pt x="797" y="470"/>
                    <a:pt x="831" y="431"/>
                  </a:cubicBezTo>
                  <a:cubicBezTo>
                    <a:pt x="818" y="384"/>
                    <a:pt x="798" y="337"/>
                    <a:pt x="771" y="290"/>
                  </a:cubicBezTo>
                  <a:cubicBezTo>
                    <a:pt x="637" y="145"/>
                    <a:pt x="49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7" name="Google Shape;1827;p52"/>
            <p:cNvSpPr/>
            <p:nvPr/>
          </p:nvSpPr>
          <p:spPr>
            <a:xfrm flipH="1">
              <a:off x="550309" y="2897371"/>
              <a:ext cx="5923" cy="7553"/>
            </a:xfrm>
            <a:custGeom>
              <a:avLst/>
              <a:gdLst/>
              <a:ahLst/>
              <a:cxnLst/>
              <a:rect l="l" t="t" r="r" b="b"/>
              <a:pathLst>
                <a:path w="316" h="403" extrusionOk="0">
                  <a:moveTo>
                    <a:pt x="54" y="1"/>
                  </a:moveTo>
                  <a:cubicBezTo>
                    <a:pt x="34" y="135"/>
                    <a:pt x="21" y="262"/>
                    <a:pt x="1" y="403"/>
                  </a:cubicBezTo>
                  <a:lnTo>
                    <a:pt x="315" y="168"/>
                  </a:lnTo>
                  <a:cubicBezTo>
                    <a:pt x="282" y="41"/>
                    <a:pt x="161" y="28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8" name="Google Shape;1828;p52"/>
            <p:cNvSpPr/>
            <p:nvPr/>
          </p:nvSpPr>
          <p:spPr>
            <a:xfrm flipH="1">
              <a:off x="731189" y="2804197"/>
              <a:ext cx="3018" cy="2605"/>
            </a:xfrm>
            <a:custGeom>
              <a:avLst/>
              <a:gdLst/>
              <a:ahLst/>
              <a:cxnLst/>
              <a:rect l="l" t="t" r="r" b="b"/>
              <a:pathLst>
                <a:path w="161" h="139" extrusionOk="0">
                  <a:moveTo>
                    <a:pt x="0" y="0"/>
                  </a:moveTo>
                  <a:cubicBezTo>
                    <a:pt x="22" y="56"/>
                    <a:pt x="31" y="139"/>
                    <a:pt x="102" y="139"/>
                  </a:cubicBezTo>
                  <a:cubicBezTo>
                    <a:pt x="116" y="139"/>
                    <a:pt x="134" y="135"/>
                    <a:pt x="154" y="127"/>
                  </a:cubicBezTo>
                  <a:cubicBezTo>
                    <a:pt x="161" y="7"/>
                    <a:pt x="7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29" name="Google Shape;1829;p52"/>
            <p:cNvSpPr/>
            <p:nvPr/>
          </p:nvSpPr>
          <p:spPr>
            <a:xfrm flipH="1">
              <a:off x="810337" y="3456230"/>
              <a:ext cx="392258" cy="338565"/>
            </a:xfrm>
            <a:custGeom>
              <a:avLst/>
              <a:gdLst/>
              <a:ahLst/>
              <a:cxnLst/>
              <a:rect l="l" t="t" r="r" b="b"/>
              <a:pathLst>
                <a:path w="20926" h="18064" extrusionOk="0">
                  <a:moveTo>
                    <a:pt x="193" y="11566"/>
                  </a:moveTo>
                  <a:lnTo>
                    <a:pt x="193" y="11566"/>
                  </a:lnTo>
                  <a:cubicBezTo>
                    <a:pt x="187" y="11566"/>
                    <a:pt x="181" y="11566"/>
                    <a:pt x="174" y="11567"/>
                  </a:cubicBezTo>
                  <a:lnTo>
                    <a:pt x="188" y="11580"/>
                  </a:lnTo>
                  <a:cubicBezTo>
                    <a:pt x="190" y="11575"/>
                    <a:pt x="191" y="11570"/>
                    <a:pt x="193" y="11566"/>
                  </a:cubicBezTo>
                  <a:close/>
                  <a:moveTo>
                    <a:pt x="13479" y="1"/>
                  </a:moveTo>
                  <a:cubicBezTo>
                    <a:pt x="13448" y="1"/>
                    <a:pt x="13418" y="3"/>
                    <a:pt x="13388" y="9"/>
                  </a:cubicBezTo>
                  <a:cubicBezTo>
                    <a:pt x="12965" y="96"/>
                    <a:pt x="12965" y="672"/>
                    <a:pt x="12738" y="1014"/>
                  </a:cubicBezTo>
                  <a:cubicBezTo>
                    <a:pt x="12285" y="1691"/>
                    <a:pt x="11512" y="2203"/>
                    <a:pt x="10670" y="2203"/>
                  </a:cubicBezTo>
                  <a:cubicBezTo>
                    <a:pt x="10229" y="2203"/>
                    <a:pt x="9770" y="2062"/>
                    <a:pt x="9327" y="1731"/>
                  </a:cubicBezTo>
                  <a:cubicBezTo>
                    <a:pt x="9242" y="1667"/>
                    <a:pt x="9165" y="1577"/>
                    <a:pt x="9032" y="1577"/>
                  </a:cubicBezTo>
                  <a:cubicBezTo>
                    <a:pt x="8998" y="1577"/>
                    <a:pt x="8961" y="1583"/>
                    <a:pt x="8918" y="1597"/>
                  </a:cubicBezTo>
                  <a:cubicBezTo>
                    <a:pt x="8892" y="3171"/>
                    <a:pt x="8369" y="4404"/>
                    <a:pt x="6593" y="4639"/>
                  </a:cubicBezTo>
                  <a:cubicBezTo>
                    <a:pt x="6647" y="5054"/>
                    <a:pt x="6701" y="5416"/>
                    <a:pt x="6747" y="5771"/>
                  </a:cubicBezTo>
                  <a:cubicBezTo>
                    <a:pt x="6922" y="7084"/>
                    <a:pt x="6647" y="8418"/>
                    <a:pt x="5970" y="9550"/>
                  </a:cubicBezTo>
                  <a:cubicBezTo>
                    <a:pt x="5310" y="10682"/>
                    <a:pt x="4214" y="11395"/>
                    <a:pt x="3059" y="11395"/>
                  </a:cubicBezTo>
                  <a:cubicBezTo>
                    <a:pt x="2608" y="11395"/>
                    <a:pt x="2148" y="11286"/>
                    <a:pt x="1702" y="11051"/>
                  </a:cubicBezTo>
                  <a:cubicBezTo>
                    <a:pt x="1518" y="10953"/>
                    <a:pt x="1328" y="10912"/>
                    <a:pt x="1136" y="10912"/>
                  </a:cubicBezTo>
                  <a:cubicBezTo>
                    <a:pt x="750" y="10912"/>
                    <a:pt x="359" y="11079"/>
                    <a:pt x="0" y="11285"/>
                  </a:cubicBezTo>
                  <a:cubicBezTo>
                    <a:pt x="85" y="11364"/>
                    <a:pt x="252" y="11391"/>
                    <a:pt x="193" y="11566"/>
                  </a:cubicBezTo>
                  <a:lnTo>
                    <a:pt x="193" y="11566"/>
                  </a:lnTo>
                  <a:cubicBezTo>
                    <a:pt x="201" y="11565"/>
                    <a:pt x="208" y="11565"/>
                    <a:pt x="216" y="11565"/>
                  </a:cubicBezTo>
                  <a:cubicBezTo>
                    <a:pt x="508" y="11565"/>
                    <a:pt x="639" y="11835"/>
                    <a:pt x="838" y="11982"/>
                  </a:cubicBezTo>
                  <a:cubicBezTo>
                    <a:pt x="1756" y="12679"/>
                    <a:pt x="2633" y="13436"/>
                    <a:pt x="3679" y="13939"/>
                  </a:cubicBezTo>
                  <a:cubicBezTo>
                    <a:pt x="3759" y="13677"/>
                    <a:pt x="3819" y="13396"/>
                    <a:pt x="3920" y="13141"/>
                  </a:cubicBezTo>
                  <a:cubicBezTo>
                    <a:pt x="4513" y="11638"/>
                    <a:pt x="6053" y="10611"/>
                    <a:pt x="7594" y="10611"/>
                  </a:cubicBezTo>
                  <a:cubicBezTo>
                    <a:pt x="7777" y="10611"/>
                    <a:pt x="7960" y="10626"/>
                    <a:pt x="8141" y="10656"/>
                  </a:cubicBezTo>
                  <a:cubicBezTo>
                    <a:pt x="10138" y="10977"/>
                    <a:pt x="11498" y="12424"/>
                    <a:pt x="11625" y="14361"/>
                  </a:cubicBezTo>
                  <a:cubicBezTo>
                    <a:pt x="11686" y="15332"/>
                    <a:pt x="11418" y="16224"/>
                    <a:pt x="10888" y="17034"/>
                  </a:cubicBezTo>
                  <a:cubicBezTo>
                    <a:pt x="11974" y="17589"/>
                    <a:pt x="15205" y="18064"/>
                    <a:pt x="18005" y="18064"/>
                  </a:cubicBezTo>
                  <a:cubicBezTo>
                    <a:pt x="19094" y="18064"/>
                    <a:pt x="20119" y="17992"/>
                    <a:pt x="20926" y="17825"/>
                  </a:cubicBezTo>
                  <a:cubicBezTo>
                    <a:pt x="19867" y="16867"/>
                    <a:pt x="19257" y="15714"/>
                    <a:pt x="19076" y="14334"/>
                  </a:cubicBezTo>
                  <a:cubicBezTo>
                    <a:pt x="17989" y="15095"/>
                    <a:pt x="17082" y="15474"/>
                    <a:pt x="16258" y="15474"/>
                  </a:cubicBezTo>
                  <a:cubicBezTo>
                    <a:pt x="15695" y="15474"/>
                    <a:pt x="15170" y="15297"/>
                    <a:pt x="14654" y="14944"/>
                  </a:cubicBezTo>
                  <a:cubicBezTo>
                    <a:pt x="13012" y="13811"/>
                    <a:pt x="12892" y="12244"/>
                    <a:pt x="13542" y="10535"/>
                  </a:cubicBezTo>
                  <a:cubicBezTo>
                    <a:pt x="13460" y="10479"/>
                    <a:pt x="13388" y="10462"/>
                    <a:pt x="13320" y="10462"/>
                  </a:cubicBezTo>
                  <a:cubicBezTo>
                    <a:pt x="13243" y="10462"/>
                    <a:pt x="13171" y="10484"/>
                    <a:pt x="13099" y="10495"/>
                  </a:cubicBezTo>
                  <a:cubicBezTo>
                    <a:pt x="12560" y="10555"/>
                    <a:pt x="12021" y="10588"/>
                    <a:pt x="11485" y="10588"/>
                  </a:cubicBezTo>
                  <a:cubicBezTo>
                    <a:pt x="10521" y="10588"/>
                    <a:pt x="9564" y="10481"/>
                    <a:pt x="8617" y="10227"/>
                  </a:cubicBezTo>
                  <a:cubicBezTo>
                    <a:pt x="8128" y="10093"/>
                    <a:pt x="7652" y="9939"/>
                    <a:pt x="7257" y="9604"/>
                  </a:cubicBezTo>
                  <a:cubicBezTo>
                    <a:pt x="6721" y="9155"/>
                    <a:pt x="6707" y="8706"/>
                    <a:pt x="7223" y="8277"/>
                  </a:cubicBezTo>
                  <a:cubicBezTo>
                    <a:pt x="7444" y="8109"/>
                    <a:pt x="7686" y="7969"/>
                    <a:pt x="7947" y="7861"/>
                  </a:cubicBezTo>
                  <a:cubicBezTo>
                    <a:pt x="8536" y="7600"/>
                    <a:pt x="9166" y="7473"/>
                    <a:pt x="9803" y="7379"/>
                  </a:cubicBezTo>
                  <a:cubicBezTo>
                    <a:pt x="10614" y="7252"/>
                    <a:pt x="11438" y="7265"/>
                    <a:pt x="12275" y="7218"/>
                  </a:cubicBezTo>
                  <a:cubicBezTo>
                    <a:pt x="12235" y="7024"/>
                    <a:pt x="12108" y="7011"/>
                    <a:pt x="12021" y="6964"/>
                  </a:cubicBezTo>
                  <a:cubicBezTo>
                    <a:pt x="10459" y="6146"/>
                    <a:pt x="10366" y="4277"/>
                    <a:pt x="11143" y="3231"/>
                  </a:cubicBezTo>
                  <a:cubicBezTo>
                    <a:pt x="11635" y="2572"/>
                    <a:pt x="12332" y="2236"/>
                    <a:pt x="13068" y="2236"/>
                  </a:cubicBezTo>
                  <a:cubicBezTo>
                    <a:pt x="13687" y="2236"/>
                    <a:pt x="14333" y="2473"/>
                    <a:pt x="14909" y="2957"/>
                  </a:cubicBezTo>
                  <a:cubicBezTo>
                    <a:pt x="14993" y="3027"/>
                    <a:pt x="15056" y="3159"/>
                    <a:pt x="15195" y="3159"/>
                  </a:cubicBezTo>
                  <a:cubicBezTo>
                    <a:pt x="15243" y="3159"/>
                    <a:pt x="15301" y="3144"/>
                    <a:pt x="15371" y="3104"/>
                  </a:cubicBezTo>
                  <a:cubicBezTo>
                    <a:pt x="15384" y="2367"/>
                    <a:pt x="15492" y="1637"/>
                    <a:pt x="15693" y="927"/>
                  </a:cubicBezTo>
                  <a:cubicBezTo>
                    <a:pt x="15753" y="719"/>
                    <a:pt x="15652" y="612"/>
                    <a:pt x="15458" y="571"/>
                  </a:cubicBezTo>
                  <a:cubicBezTo>
                    <a:pt x="15130" y="504"/>
                    <a:pt x="14801" y="451"/>
                    <a:pt x="14480" y="357"/>
                  </a:cubicBezTo>
                  <a:cubicBezTo>
                    <a:pt x="14138" y="259"/>
                    <a:pt x="13791" y="1"/>
                    <a:pt x="13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0" name="Google Shape;1830;p52"/>
            <p:cNvSpPr/>
            <p:nvPr/>
          </p:nvSpPr>
          <p:spPr>
            <a:xfrm flipH="1">
              <a:off x="1105129" y="3428115"/>
              <a:ext cx="243179" cy="74914"/>
            </a:xfrm>
            <a:custGeom>
              <a:avLst/>
              <a:gdLst/>
              <a:ahLst/>
              <a:cxnLst/>
              <a:rect l="l" t="t" r="r" b="b"/>
              <a:pathLst>
                <a:path w="12973" h="3997" extrusionOk="0">
                  <a:moveTo>
                    <a:pt x="6004" y="1"/>
                  </a:moveTo>
                  <a:cubicBezTo>
                    <a:pt x="4913" y="766"/>
                    <a:pt x="3774" y="1074"/>
                    <a:pt x="2588" y="1074"/>
                  </a:cubicBezTo>
                  <a:cubicBezTo>
                    <a:pt x="1749" y="1074"/>
                    <a:pt x="886" y="920"/>
                    <a:pt x="1" y="664"/>
                  </a:cubicBezTo>
                  <a:lnTo>
                    <a:pt x="1" y="664"/>
                  </a:lnTo>
                  <a:cubicBezTo>
                    <a:pt x="275" y="1803"/>
                    <a:pt x="711" y="2728"/>
                    <a:pt x="1093" y="3679"/>
                  </a:cubicBezTo>
                  <a:cubicBezTo>
                    <a:pt x="1183" y="3909"/>
                    <a:pt x="1280" y="3997"/>
                    <a:pt x="1407" y="3997"/>
                  </a:cubicBezTo>
                  <a:cubicBezTo>
                    <a:pt x="1507" y="3997"/>
                    <a:pt x="1626" y="3943"/>
                    <a:pt x="1776" y="3860"/>
                  </a:cubicBezTo>
                  <a:cubicBezTo>
                    <a:pt x="2868" y="3269"/>
                    <a:pt x="3977" y="2990"/>
                    <a:pt x="5093" y="2990"/>
                  </a:cubicBezTo>
                  <a:cubicBezTo>
                    <a:pt x="6100" y="2990"/>
                    <a:pt x="7114" y="3217"/>
                    <a:pt x="8128" y="3646"/>
                  </a:cubicBezTo>
                  <a:cubicBezTo>
                    <a:pt x="8333" y="3730"/>
                    <a:pt x="8498" y="3787"/>
                    <a:pt x="8660" y="3787"/>
                  </a:cubicBezTo>
                  <a:cubicBezTo>
                    <a:pt x="8822" y="3787"/>
                    <a:pt x="8979" y="3730"/>
                    <a:pt x="9167" y="3586"/>
                  </a:cubicBezTo>
                  <a:cubicBezTo>
                    <a:pt x="9681" y="3195"/>
                    <a:pt x="10238" y="3011"/>
                    <a:pt x="10819" y="3011"/>
                  </a:cubicBezTo>
                  <a:cubicBezTo>
                    <a:pt x="11185" y="3011"/>
                    <a:pt x="11560" y="3084"/>
                    <a:pt x="11941" y="3224"/>
                  </a:cubicBezTo>
                  <a:cubicBezTo>
                    <a:pt x="12050" y="3259"/>
                    <a:pt x="12151" y="3341"/>
                    <a:pt x="12297" y="3341"/>
                  </a:cubicBezTo>
                  <a:cubicBezTo>
                    <a:pt x="12348" y="3341"/>
                    <a:pt x="12405" y="3331"/>
                    <a:pt x="12470" y="3304"/>
                  </a:cubicBezTo>
                  <a:cubicBezTo>
                    <a:pt x="12557" y="2775"/>
                    <a:pt x="12778" y="2239"/>
                    <a:pt x="12973" y="1696"/>
                  </a:cubicBezTo>
                  <a:lnTo>
                    <a:pt x="12959" y="1683"/>
                  </a:lnTo>
                  <a:cubicBezTo>
                    <a:pt x="12296" y="1750"/>
                    <a:pt x="11686" y="2058"/>
                    <a:pt x="11016" y="2118"/>
                  </a:cubicBezTo>
                  <a:cubicBezTo>
                    <a:pt x="10792" y="2139"/>
                    <a:pt x="10570" y="2149"/>
                    <a:pt x="10351" y="2149"/>
                  </a:cubicBezTo>
                  <a:cubicBezTo>
                    <a:pt x="9285" y="2149"/>
                    <a:pt x="8273" y="1903"/>
                    <a:pt x="7317" y="1375"/>
                  </a:cubicBezTo>
                  <a:cubicBezTo>
                    <a:pt x="6741" y="1053"/>
                    <a:pt x="6386" y="524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1" name="Google Shape;1831;p52"/>
            <p:cNvSpPr/>
            <p:nvPr/>
          </p:nvSpPr>
          <p:spPr>
            <a:xfrm flipH="1">
              <a:off x="1203353" y="3068556"/>
              <a:ext cx="147711" cy="82411"/>
            </a:xfrm>
            <a:custGeom>
              <a:avLst/>
              <a:gdLst/>
              <a:ahLst/>
              <a:cxnLst/>
              <a:rect l="l" t="t" r="r" b="b"/>
              <a:pathLst>
                <a:path w="7880" h="4397" extrusionOk="0">
                  <a:moveTo>
                    <a:pt x="1771" y="0"/>
                  </a:moveTo>
                  <a:cubicBezTo>
                    <a:pt x="1624" y="0"/>
                    <a:pt x="1561" y="146"/>
                    <a:pt x="1488" y="302"/>
                  </a:cubicBezTo>
                  <a:cubicBezTo>
                    <a:pt x="985" y="1354"/>
                    <a:pt x="556" y="2446"/>
                    <a:pt x="208" y="3558"/>
                  </a:cubicBezTo>
                  <a:cubicBezTo>
                    <a:pt x="154" y="3733"/>
                    <a:pt x="0" y="3907"/>
                    <a:pt x="208" y="4168"/>
                  </a:cubicBezTo>
                  <a:cubicBezTo>
                    <a:pt x="975" y="4148"/>
                    <a:pt x="1747" y="4135"/>
                    <a:pt x="2524" y="4135"/>
                  </a:cubicBezTo>
                  <a:cubicBezTo>
                    <a:pt x="4280" y="4135"/>
                    <a:pt x="6064" y="4201"/>
                    <a:pt x="7880" y="4396"/>
                  </a:cubicBezTo>
                  <a:cubicBezTo>
                    <a:pt x="7411" y="3150"/>
                    <a:pt x="7156" y="1964"/>
                    <a:pt x="7371" y="624"/>
                  </a:cubicBezTo>
                  <a:lnTo>
                    <a:pt x="7371" y="624"/>
                  </a:lnTo>
                  <a:cubicBezTo>
                    <a:pt x="6615" y="770"/>
                    <a:pt x="5883" y="860"/>
                    <a:pt x="5172" y="860"/>
                  </a:cubicBezTo>
                  <a:cubicBezTo>
                    <a:pt x="4060" y="860"/>
                    <a:pt x="2998" y="640"/>
                    <a:pt x="1977" y="68"/>
                  </a:cubicBezTo>
                  <a:cubicBezTo>
                    <a:pt x="1893" y="20"/>
                    <a:pt x="1826" y="0"/>
                    <a:pt x="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2" name="Google Shape;1832;p52"/>
            <p:cNvSpPr/>
            <p:nvPr/>
          </p:nvSpPr>
          <p:spPr>
            <a:xfrm flipH="1">
              <a:off x="1556805" y="2756963"/>
              <a:ext cx="79516" cy="498925"/>
            </a:xfrm>
            <a:custGeom>
              <a:avLst/>
              <a:gdLst/>
              <a:ahLst/>
              <a:cxnLst/>
              <a:rect l="l" t="t" r="r" b="b"/>
              <a:pathLst>
                <a:path w="4242" h="26620" extrusionOk="0">
                  <a:moveTo>
                    <a:pt x="1904" y="0"/>
                  </a:moveTo>
                  <a:cubicBezTo>
                    <a:pt x="1762" y="0"/>
                    <a:pt x="1642" y="106"/>
                    <a:pt x="1629" y="249"/>
                  </a:cubicBezTo>
                  <a:cubicBezTo>
                    <a:pt x="1595" y="436"/>
                    <a:pt x="1575" y="631"/>
                    <a:pt x="1575" y="825"/>
                  </a:cubicBezTo>
                  <a:cubicBezTo>
                    <a:pt x="1562" y="1301"/>
                    <a:pt x="1615" y="1790"/>
                    <a:pt x="1528" y="2245"/>
                  </a:cubicBezTo>
                  <a:cubicBezTo>
                    <a:pt x="1280" y="3619"/>
                    <a:pt x="1099" y="4999"/>
                    <a:pt x="992" y="6386"/>
                  </a:cubicBezTo>
                  <a:cubicBezTo>
                    <a:pt x="851" y="8222"/>
                    <a:pt x="724" y="10051"/>
                    <a:pt x="610" y="11887"/>
                  </a:cubicBezTo>
                  <a:cubicBezTo>
                    <a:pt x="470" y="14286"/>
                    <a:pt x="369" y="16678"/>
                    <a:pt x="175" y="19070"/>
                  </a:cubicBezTo>
                  <a:cubicBezTo>
                    <a:pt x="1" y="21301"/>
                    <a:pt x="128" y="23533"/>
                    <a:pt x="54" y="25757"/>
                  </a:cubicBezTo>
                  <a:cubicBezTo>
                    <a:pt x="34" y="26206"/>
                    <a:pt x="255" y="26434"/>
                    <a:pt x="657" y="26514"/>
                  </a:cubicBezTo>
                  <a:cubicBezTo>
                    <a:pt x="1009" y="26581"/>
                    <a:pt x="1354" y="26620"/>
                    <a:pt x="1693" y="26620"/>
                  </a:cubicBezTo>
                  <a:cubicBezTo>
                    <a:pt x="2589" y="26620"/>
                    <a:pt x="3440" y="26348"/>
                    <a:pt x="4242" y="25590"/>
                  </a:cubicBezTo>
                  <a:cubicBezTo>
                    <a:pt x="4161" y="25581"/>
                    <a:pt x="4086" y="25576"/>
                    <a:pt x="4015" y="25576"/>
                  </a:cubicBezTo>
                  <a:cubicBezTo>
                    <a:pt x="3669" y="25576"/>
                    <a:pt x="3436" y="25679"/>
                    <a:pt x="3230" y="25818"/>
                  </a:cubicBezTo>
                  <a:cubicBezTo>
                    <a:pt x="2902" y="26044"/>
                    <a:pt x="2563" y="26113"/>
                    <a:pt x="2215" y="26113"/>
                  </a:cubicBezTo>
                  <a:cubicBezTo>
                    <a:pt x="1966" y="26113"/>
                    <a:pt x="1712" y="26078"/>
                    <a:pt x="1455" y="26039"/>
                  </a:cubicBezTo>
                  <a:cubicBezTo>
                    <a:pt x="1039" y="25972"/>
                    <a:pt x="818" y="25771"/>
                    <a:pt x="825" y="25315"/>
                  </a:cubicBezTo>
                  <a:cubicBezTo>
                    <a:pt x="845" y="23251"/>
                    <a:pt x="784" y="21188"/>
                    <a:pt x="872" y="19124"/>
                  </a:cubicBezTo>
                  <a:cubicBezTo>
                    <a:pt x="992" y="16537"/>
                    <a:pt x="1274" y="13958"/>
                    <a:pt x="1347" y="11365"/>
                  </a:cubicBezTo>
                  <a:cubicBezTo>
                    <a:pt x="1374" y="10420"/>
                    <a:pt x="1381" y="9468"/>
                    <a:pt x="1481" y="8524"/>
                  </a:cubicBezTo>
                  <a:cubicBezTo>
                    <a:pt x="1729" y="6393"/>
                    <a:pt x="1696" y="4235"/>
                    <a:pt x="2125" y="2125"/>
                  </a:cubicBezTo>
                  <a:cubicBezTo>
                    <a:pt x="2245" y="1522"/>
                    <a:pt x="2178" y="899"/>
                    <a:pt x="2151" y="289"/>
                  </a:cubicBezTo>
                  <a:cubicBezTo>
                    <a:pt x="2145" y="141"/>
                    <a:pt x="2091" y="7"/>
                    <a:pt x="1917" y="1"/>
                  </a:cubicBezTo>
                  <a:cubicBezTo>
                    <a:pt x="1912" y="1"/>
                    <a:pt x="1908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3" name="Google Shape;1833;p52"/>
            <p:cNvSpPr/>
            <p:nvPr/>
          </p:nvSpPr>
          <p:spPr>
            <a:xfrm flipH="1">
              <a:off x="2210199" y="4087721"/>
              <a:ext cx="97736" cy="122595"/>
            </a:xfrm>
            <a:custGeom>
              <a:avLst/>
              <a:gdLst/>
              <a:ahLst/>
              <a:cxnLst/>
              <a:rect l="l" t="t" r="r" b="b"/>
              <a:pathLst>
                <a:path w="5214" h="6541" extrusionOk="0">
                  <a:moveTo>
                    <a:pt x="4027" y="1"/>
                  </a:moveTo>
                  <a:cubicBezTo>
                    <a:pt x="3453" y="157"/>
                    <a:pt x="2877" y="212"/>
                    <a:pt x="2299" y="212"/>
                  </a:cubicBezTo>
                  <a:cubicBezTo>
                    <a:pt x="1542" y="212"/>
                    <a:pt x="784" y="118"/>
                    <a:pt x="27" y="34"/>
                  </a:cubicBezTo>
                  <a:lnTo>
                    <a:pt x="27" y="34"/>
                  </a:lnTo>
                  <a:cubicBezTo>
                    <a:pt x="0" y="322"/>
                    <a:pt x="148" y="463"/>
                    <a:pt x="242" y="631"/>
                  </a:cubicBezTo>
                  <a:cubicBezTo>
                    <a:pt x="932" y="1877"/>
                    <a:pt x="1280" y="3284"/>
                    <a:pt x="1253" y="4711"/>
                  </a:cubicBezTo>
                  <a:cubicBezTo>
                    <a:pt x="1240" y="5316"/>
                    <a:pt x="1207" y="5921"/>
                    <a:pt x="1180" y="6526"/>
                  </a:cubicBezTo>
                  <a:lnTo>
                    <a:pt x="1180" y="6526"/>
                  </a:lnTo>
                  <a:cubicBezTo>
                    <a:pt x="1351" y="6503"/>
                    <a:pt x="1470" y="6378"/>
                    <a:pt x="1595" y="6279"/>
                  </a:cubicBezTo>
                  <a:cubicBezTo>
                    <a:pt x="2288" y="5766"/>
                    <a:pt x="3032" y="5499"/>
                    <a:pt x="3829" y="5499"/>
                  </a:cubicBezTo>
                  <a:cubicBezTo>
                    <a:pt x="4156" y="5499"/>
                    <a:pt x="4493" y="5544"/>
                    <a:pt x="4838" y="5636"/>
                  </a:cubicBezTo>
                  <a:cubicBezTo>
                    <a:pt x="4882" y="5650"/>
                    <a:pt x="4925" y="5660"/>
                    <a:pt x="4966" y="5660"/>
                  </a:cubicBezTo>
                  <a:cubicBezTo>
                    <a:pt x="5026" y="5660"/>
                    <a:pt x="5082" y="5639"/>
                    <a:pt x="5133" y="5576"/>
                  </a:cubicBezTo>
                  <a:cubicBezTo>
                    <a:pt x="5213" y="5368"/>
                    <a:pt x="5019" y="5207"/>
                    <a:pt x="5039" y="5013"/>
                  </a:cubicBezTo>
                  <a:cubicBezTo>
                    <a:pt x="4671" y="4168"/>
                    <a:pt x="4443" y="3297"/>
                    <a:pt x="4423" y="2366"/>
                  </a:cubicBezTo>
                  <a:cubicBezTo>
                    <a:pt x="4403" y="1562"/>
                    <a:pt x="4269" y="771"/>
                    <a:pt x="4027" y="1"/>
                  </a:cubicBezTo>
                  <a:close/>
                  <a:moveTo>
                    <a:pt x="1180" y="6526"/>
                  </a:moveTo>
                  <a:lnTo>
                    <a:pt x="1180" y="6526"/>
                  </a:lnTo>
                  <a:cubicBezTo>
                    <a:pt x="1178" y="6526"/>
                    <a:pt x="1175" y="6527"/>
                    <a:pt x="1173" y="6527"/>
                  </a:cubicBezTo>
                  <a:lnTo>
                    <a:pt x="1180" y="6540"/>
                  </a:lnTo>
                  <a:cubicBezTo>
                    <a:pt x="1180" y="6536"/>
                    <a:pt x="1180" y="6531"/>
                    <a:pt x="1180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4" name="Google Shape;1834;p52"/>
            <p:cNvSpPr/>
            <p:nvPr/>
          </p:nvSpPr>
          <p:spPr>
            <a:xfrm flipH="1">
              <a:off x="848004" y="2839228"/>
              <a:ext cx="154628" cy="73452"/>
            </a:xfrm>
            <a:custGeom>
              <a:avLst/>
              <a:gdLst/>
              <a:ahLst/>
              <a:cxnLst/>
              <a:rect l="l" t="t" r="r" b="b"/>
              <a:pathLst>
                <a:path w="8249" h="3919" extrusionOk="0">
                  <a:moveTo>
                    <a:pt x="6714" y="1"/>
                  </a:moveTo>
                  <a:cubicBezTo>
                    <a:pt x="5732" y="123"/>
                    <a:pt x="4763" y="199"/>
                    <a:pt x="3802" y="199"/>
                  </a:cubicBezTo>
                  <a:cubicBezTo>
                    <a:pt x="2980" y="199"/>
                    <a:pt x="2163" y="144"/>
                    <a:pt x="1347" y="14"/>
                  </a:cubicBezTo>
                  <a:cubicBezTo>
                    <a:pt x="1314" y="9"/>
                    <a:pt x="1285" y="7"/>
                    <a:pt x="1258" y="7"/>
                  </a:cubicBezTo>
                  <a:cubicBezTo>
                    <a:pt x="988" y="7"/>
                    <a:pt x="1003" y="240"/>
                    <a:pt x="985" y="429"/>
                  </a:cubicBezTo>
                  <a:cubicBezTo>
                    <a:pt x="905" y="1160"/>
                    <a:pt x="717" y="1843"/>
                    <a:pt x="295" y="2460"/>
                  </a:cubicBezTo>
                  <a:cubicBezTo>
                    <a:pt x="201" y="2607"/>
                    <a:pt x="0" y="2728"/>
                    <a:pt x="101" y="3002"/>
                  </a:cubicBezTo>
                  <a:cubicBezTo>
                    <a:pt x="731" y="3083"/>
                    <a:pt x="1327" y="3304"/>
                    <a:pt x="1776" y="3793"/>
                  </a:cubicBezTo>
                  <a:cubicBezTo>
                    <a:pt x="1860" y="3884"/>
                    <a:pt x="1935" y="3918"/>
                    <a:pt x="2006" y="3918"/>
                  </a:cubicBezTo>
                  <a:cubicBezTo>
                    <a:pt x="2123" y="3918"/>
                    <a:pt x="2229" y="3828"/>
                    <a:pt x="2345" y="3753"/>
                  </a:cubicBezTo>
                  <a:cubicBezTo>
                    <a:pt x="3317" y="3129"/>
                    <a:pt x="4323" y="2859"/>
                    <a:pt x="5357" y="2859"/>
                  </a:cubicBezTo>
                  <a:cubicBezTo>
                    <a:pt x="6076" y="2859"/>
                    <a:pt x="6809" y="2990"/>
                    <a:pt x="7552" y="3223"/>
                  </a:cubicBezTo>
                  <a:cubicBezTo>
                    <a:pt x="7718" y="3272"/>
                    <a:pt x="7863" y="3389"/>
                    <a:pt x="8076" y="3389"/>
                  </a:cubicBezTo>
                  <a:cubicBezTo>
                    <a:pt x="8129" y="3389"/>
                    <a:pt x="8186" y="3382"/>
                    <a:pt x="8248" y="3364"/>
                  </a:cubicBezTo>
                  <a:cubicBezTo>
                    <a:pt x="7217" y="2480"/>
                    <a:pt x="6768" y="1341"/>
                    <a:pt x="6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5" name="Google Shape;1835;p52"/>
            <p:cNvSpPr/>
            <p:nvPr/>
          </p:nvSpPr>
          <p:spPr>
            <a:xfrm flipH="1">
              <a:off x="852521" y="3316347"/>
              <a:ext cx="149360" cy="74239"/>
            </a:xfrm>
            <a:custGeom>
              <a:avLst/>
              <a:gdLst/>
              <a:ahLst/>
              <a:cxnLst/>
              <a:rect l="l" t="t" r="r" b="b"/>
              <a:pathLst>
                <a:path w="7968" h="3961" extrusionOk="0">
                  <a:moveTo>
                    <a:pt x="6701" y="1"/>
                  </a:moveTo>
                  <a:cubicBezTo>
                    <a:pt x="5748" y="166"/>
                    <a:pt x="4788" y="249"/>
                    <a:pt x="3827" y="249"/>
                  </a:cubicBezTo>
                  <a:cubicBezTo>
                    <a:pt x="3037" y="249"/>
                    <a:pt x="2247" y="193"/>
                    <a:pt x="1461" y="81"/>
                  </a:cubicBezTo>
                  <a:cubicBezTo>
                    <a:pt x="1408" y="73"/>
                    <a:pt x="1359" y="70"/>
                    <a:pt x="1315" y="70"/>
                  </a:cubicBezTo>
                  <a:cubicBezTo>
                    <a:pt x="1010" y="70"/>
                    <a:pt x="918" y="249"/>
                    <a:pt x="912" y="577"/>
                  </a:cubicBezTo>
                  <a:cubicBezTo>
                    <a:pt x="892" y="1267"/>
                    <a:pt x="644" y="1877"/>
                    <a:pt x="282" y="2460"/>
                  </a:cubicBezTo>
                  <a:cubicBezTo>
                    <a:pt x="188" y="2614"/>
                    <a:pt x="0" y="2734"/>
                    <a:pt x="47" y="3063"/>
                  </a:cubicBezTo>
                  <a:cubicBezTo>
                    <a:pt x="711" y="3069"/>
                    <a:pt x="1287" y="3364"/>
                    <a:pt x="1756" y="3860"/>
                  </a:cubicBezTo>
                  <a:cubicBezTo>
                    <a:pt x="1826" y="3933"/>
                    <a:pt x="1892" y="3961"/>
                    <a:pt x="1956" y="3961"/>
                  </a:cubicBezTo>
                  <a:cubicBezTo>
                    <a:pt x="2061" y="3961"/>
                    <a:pt x="2161" y="3884"/>
                    <a:pt x="2265" y="3813"/>
                  </a:cubicBezTo>
                  <a:cubicBezTo>
                    <a:pt x="3227" y="3161"/>
                    <a:pt x="4241" y="2908"/>
                    <a:pt x="5291" y="2908"/>
                  </a:cubicBezTo>
                  <a:cubicBezTo>
                    <a:pt x="5902" y="2908"/>
                    <a:pt x="6525" y="2993"/>
                    <a:pt x="7156" y="3136"/>
                  </a:cubicBezTo>
                  <a:cubicBezTo>
                    <a:pt x="7325" y="3170"/>
                    <a:pt x="7482" y="3279"/>
                    <a:pt x="7692" y="3279"/>
                  </a:cubicBezTo>
                  <a:cubicBezTo>
                    <a:pt x="7774" y="3279"/>
                    <a:pt x="7865" y="3262"/>
                    <a:pt x="7967" y="3217"/>
                  </a:cubicBezTo>
                  <a:cubicBezTo>
                    <a:pt x="7163" y="2339"/>
                    <a:pt x="6694" y="1327"/>
                    <a:pt x="6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6" name="Google Shape;1836;p52"/>
            <p:cNvSpPr/>
            <p:nvPr/>
          </p:nvSpPr>
          <p:spPr>
            <a:xfrm flipH="1">
              <a:off x="1105125" y="2946854"/>
              <a:ext cx="180121" cy="75813"/>
            </a:xfrm>
            <a:custGeom>
              <a:avLst/>
              <a:gdLst/>
              <a:ahLst/>
              <a:cxnLst/>
              <a:rect l="l" t="t" r="r" b="b"/>
              <a:pathLst>
                <a:path w="9609" h="4045" extrusionOk="0">
                  <a:moveTo>
                    <a:pt x="2613" y="1"/>
                  </a:moveTo>
                  <a:cubicBezTo>
                    <a:pt x="1635" y="1006"/>
                    <a:pt x="764" y="2111"/>
                    <a:pt x="0" y="3291"/>
                  </a:cubicBezTo>
                  <a:cubicBezTo>
                    <a:pt x="107" y="3311"/>
                    <a:pt x="221" y="3318"/>
                    <a:pt x="329" y="3324"/>
                  </a:cubicBezTo>
                  <a:cubicBezTo>
                    <a:pt x="855" y="3255"/>
                    <a:pt x="1378" y="3211"/>
                    <a:pt x="1895" y="3211"/>
                  </a:cubicBezTo>
                  <a:cubicBezTo>
                    <a:pt x="2982" y="3211"/>
                    <a:pt x="4042" y="3406"/>
                    <a:pt x="5046" y="3974"/>
                  </a:cubicBezTo>
                  <a:cubicBezTo>
                    <a:pt x="5133" y="4024"/>
                    <a:pt x="5209" y="4044"/>
                    <a:pt x="5278" y="4044"/>
                  </a:cubicBezTo>
                  <a:cubicBezTo>
                    <a:pt x="5442" y="4044"/>
                    <a:pt x="5566" y="3930"/>
                    <a:pt x="5702" y="3827"/>
                  </a:cubicBezTo>
                  <a:cubicBezTo>
                    <a:pt x="6240" y="3411"/>
                    <a:pt x="6831" y="3214"/>
                    <a:pt x="7466" y="3214"/>
                  </a:cubicBezTo>
                  <a:cubicBezTo>
                    <a:pt x="7639" y="3214"/>
                    <a:pt x="7815" y="3229"/>
                    <a:pt x="7994" y="3257"/>
                  </a:cubicBezTo>
                  <a:cubicBezTo>
                    <a:pt x="8342" y="3311"/>
                    <a:pt x="8677" y="3452"/>
                    <a:pt x="9079" y="3572"/>
                  </a:cubicBezTo>
                  <a:cubicBezTo>
                    <a:pt x="9207" y="3003"/>
                    <a:pt x="9388" y="2446"/>
                    <a:pt x="9609" y="1910"/>
                  </a:cubicBezTo>
                  <a:lnTo>
                    <a:pt x="9562" y="1870"/>
                  </a:lnTo>
                  <a:cubicBezTo>
                    <a:pt x="9525" y="1863"/>
                    <a:pt x="9488" y="1860"/>
                    <a:pt x="9453" y="1860"/>
                  </a:cubicBezTo>
                  <a:cubicBezTo>
                    <a:pt x="9206" y="1860"/>
                    <a:pt x="8993" y="2007"/>
                    <a:pt x="8764" y="2071"/>
                  </a:cubicBezTo>
                  <a:cubicBezTo>
                    <a:pt x="8167" y="2238"/>
                    <a:pt x="7554" y="2322"/>
                    <a:pt x="6942" y="2322"/>
                  </a:cubicBezTo>
                  <a:cubicBezTo>
                    <a:pt x="6278" y="2322"/>
                    <a:pt x="5614" y="2223"/>
                    <a:pt x="4972" y="2024"/>
                  </a:cubicBezTo>
                  <a:cubicBezTo>
                    <a:pt x="3927" y="1703"/>
                    <a:pt x="3103" y="1086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7" name="Google Shape;1837;p52"/>
            <p:cNvSpPr/>
            <p:nvPr/>
          </p:nvSpPr>
          <p:spPr>
            <a:xfrm flipH="1">
              <a:off x="1203837" y="3556602"/>
              <a:ext cx="91213" cy="71596"/>
            </a:xfrm>
            <a:custGeom>
              <a:avLst/>
              <a:gdLst/>
              <a:ahLst/>
              <a:cxnLst/>
              <a:rect l="l" t="t" r="r" b="b"/>
              <a:pathLst>
                <a:path w="4866" h="3820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367"/>
                    <a:pt x="1642" y="2453"/>
                    <a:pt x="2547" y="3498"/>
                  </a:cubicBezTo>
                  <a:cubicBezTo>
                    <a:pt x="2654" y="3625"/>
                    <a:pt x="2815" y="3699"/>
                    <a:pt x="2982" y="3706"/>
                  </a:cubicBezTo>
                  <a:cubicBezTo>
                    <a:pt x="3592" y="3739"/>
                    <a:pt x="4195" y="3780"/>
                    <a:pt x="4865" y="3820"/>
                  </a:cubicBezTo>
                  <a:cubicBezTo>
                    <a:pt x="4456" y="2614"/>
                    <a:pt x="4155" y="1441"/>
                    <a:pt x="4403" y="54"/>
                  </a:cubicBezTo>
                  <a:lnTo>
                    <a:pt x="4403" y="54"/>
                  </a:lnTo>
                  <a:cubicBezTo>
                    <a:pt x="3700" y="224"/>
                    <a:pt x="3022" y="305"/>
                    <a:pt x="2344" y="305"/>
                  </a:cubicBezTo>
                  <a:cubicBezTo>
                    <a:pt x="1575" y="305"/>
                    <a:pt x="806" y="20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8" name="Google Shape;1838;p52"/>
            <p:cNvSpPr/>
            <p:nvPr/>
          </p:nvSpPr>
          <p:spPr>
            <a:xfrm flipH="1">
              <a:off x="1306854" y="2957032"/>
              <a:ext cx="229982" cy="47325"/>
            </a:xfrm>
            <a:custGeom>
              <a:avLst/>
              <a:gdLst/>
              <a:ahLst/>
              <a:cxnLst/>
              <a:rect l="l" t="t" r="r" b="b"/>
              <a:pathLst>
                <a:path w="12269" h="2525" extrusionOk="0">
                  <a:moveTo>
                    <a:pt x="12269" y="1"/>
                  </a:moveTo>
                  <a:lnTo>
                    <a:pt x="12269" y="1"/>
                  </a:lnTo>
                  <a:cubicBezTo>
                    <a:pt x="11291" y="342"/>
                    <a:pt x="10339" y="476"/>
                    <a:pt x="9434" y="852"/>
                  </a:cubicBezTo>
                  <a:cubicBezTo>
                    <a:pt x="7909" y="1498"/>
                    <a:pt x="6340" y="1950"/>
                    <a:pt x="4670" y="1950"/>
                  </a:cubicBezTo>
                  <a:cubicBezTo>
                    <a:pt x="4506" y="1950"/>
                    <a:pt x="4341" y="1946"/>
                    <a:pt x="4175" y="1937"/>
                  </a:cubicBezTo>
                  <a:cubicBezTo>
                    <a:pt x="3857" y="1920"/>
                    <a:pt x="3540" y="1915"/>
                    <a:pt x="3222" y="1915"/>
                  </a:cubicBezTo>
                  <a:cubicBezTo>
                    <a:pt x="2508" y="1915"/>
                    <a:pt x="1793" y="1944"/>
                    <a:pt x="1079" y="1944"/>
                  </a:cubicBezTo>
                  <a:cubicBezTo>
                    <a:pt x="1058" y="1943"/>
                    <a:pt x="1038" y="1943"/>
                    <a:pt x="1017" y="1943"/>
                  </a:cubicBezTo>
                  <a:cubicBezTo>
                    <a:pt x="789" y="1943"/>
                    <a:pt x="556" y="1977"/>
                    <a:pt x="335" y="2044"/>
                  </a:cubicBezTo>
                  <a:cubicBezTo>
                    <a:pt x="174" y="2098"/>
                    <a:pt x="0" y="2165"/>
                    <a:pt x="54" y="2379"/>
                  </a:cubicBezTo>
                  <a:cubicBezTo>
                    <a:pt x="89" y="2492"/>
                    <a:pt x="175" y="2512"/>
                    <a:pt x="267" y="2512"/>
                  </a:cubicBezTo>
                  <a:cubicBezTo>
                    <a:pt x="317" y="2512"/>
                    <a:pt x="369" y="2507"/>
                    <a:pt x="416" y="2507"/>
                  </a:cubicBezTo>
                  <a:cubicBezTo>
                    <a:pt x="1293" y="2507"/>
                    <a:pt x="2171" y="2524"/>
                    <a:pt x="3049" y="2524"/>
                  </a:cubicBezTo>
                  <a:cubicBezTo>
                    <a:pt x="3707" y="2524"/>
                    <a:pt x="4364" y="2514"/>
                    <a:pt x="5019" y="2480"/>
                  </a:cubicBezTo>
                  <a:cubicBezTo>
                    <a:pt x="5823" y="2440"/>
                    <a:pt x="6627" y="2285"/>
                    <a:pt x="7391" y="2037"/>
                  </a:cubicBezTo>
                  <a:cubicBezTo>
                    <a:pt x="8764" y="1595"/>
                    <a:pt x="10078" y="952"/>
                    <a:pt x="11505" y="677"/>
                  </a:cubicBezTo>
                  <a:cubicBezTo>
                    <a:pt x="11840" y="610"/>
                    <a:pt x="12135" y="476"/>
                    <a:pt x="1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39" name="Google Shape;1839;p52"/>
            <p:cNvSpPr/>
            <p:nvPr/>
          </p:nvSpPr>
          <p:spPr>
            <a:xfrm flipH="1">
              <a:off x="1676878" y="2901120"/>
              <a:ext cx="165556" cy="66761"/>
            </a:xfrm>
            <a:custGeom>
              <a:avLst/>
              <a:gdLst/>
              <a:ahLst/>
              <a:cxnLst/>
              <a:rect l="l" t="t" r="r" b="b"/>
              <a:pathLst>
                <a:path w="8832" h="3562" extrusionOk="0">
                  <a:moveTo>
                    <a:pt x="728" y="1"/>
                  </a:moveTo>
                  <a:cubicBezTo>
                    <a:pt x="506" y="1"/>
                    <a:pt x="281" y="140"/>
                    <a:pt x="0" y="411"/>
                  </a:cubicBezTo>
                  <a:cubicBezTo>
                    <a:pt x="101" y="638"/>
                    <a:pt x="355" y="504"/>
                    <a:pt x="503" y="632"/>
                  </a:cubicBezTo>
                  <a:cubicBezTo>
                    <a:pt x="643" y="752"/>
                    <a:pt x="804" y="873"/>
                    <a:pt x="945" y="1007"/>
                  </a:cubicBezTo>
                  <a:cubicBezTo>
                    <a:pt x="2740" y="2702"/>
                    <a:pt x="4825" y="3561"/>
                    <a:pt x="7202" y="3561"/>
                  </a:cubicBezTo>
                  <a:cubicBezTo>
                    <a:pt x="7549" y="3561"/>
                    <a:pt x="7902" y="3543"/>
                    <a:pt x="8262" y="3506"/>
                  </a:cubicBezTo>
                  <a:cubicBezTo>
                    <a:pt x="8476" y="3486"/>
                    <a:pt x="8717" y="3493"/>
                    <a:pt x="8831" y="3211"/>
                  </a:cubicBezTo>
                  <a:cubicBezTo>
                    <a:pt x="8672" y="3055"/>
                    <a:pt x="8490" y="3018"/>
                    <a:pt x="8304" y="3018"/>
                  </a:cubicBezTo>
                  <a:cubicBezTo>
                    <a:pt x="8139" y="3018"/>
                    <a:pt x="7971" y="3047"/>
                    <a:pt x="7813" y="3051"/>
                  </a:cubicBezTo>
                  <a:cubicBezTo>
                    <a:pt x="7724" y="3054"/>
                    <a:pt x="7637" y="3055"/>
                    <a:pt x="7549" y="3055"/>
                  </a:cubicBezTo>
                  <a:cubicBezTo>
                    <a:pt x="6051" y="3055"/>
                    <a:pt x="4675" y="2624"/>
                    <a:pt x="3370" y="1865"/>
                  </a:cubicBezTo>
                  <a:cubicBezTo>
                    <a:pt x="2647" y="1442"/>
                    <a:pt x="1970" y="973"/>
                    <a:pt x="1380" y="370"/>
                  </a:cubicBezTo>
                  <a:cubicBezTo>
                    <a:pt x="1138" y="122"/>
                    <a:pt x="935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0" name="Google Shape;1840;p52"/>
            <p:cNvSpPr/>
            <p:nvPr/>
          </p:nvSpPr>
          <p:spPr>
            <a:xfrm flipH="1">
              <a:off x="1480551" y="3350198"/>
              <a:ext cx="171479" cy="33362"/>
            </a:xfrm>
            <a:custGeom>
              <a:avLst/>
              <a:gdLst/>
              <a:ahLst/>
              <a:cxnLst/>
              <a:rect l="l" t="t" r="r" b="b"/>
              <a:pathLst>
                <a:path w="9148" h="1780" extrusionOk="0">
                  <a:moveTo>
                    <a:pt x="8904" y="1"/>
                  </a:moveTo>
                  <a:cubicBezTo>
                    <a:pt x="8880" y="1"/>
                    <a:pt x="8856" y="2"/>
                    <a:pt x="8832" y="4"/>
                  </a:cubicBezTo>
                  <a:cubicBezTo>
                    <a:pt x="8671" y="24"/>
                    <a:pt x="8504" y="57"/>
                    <a:pt x="8343" y="97"/>
                  </a:cubicBezTo>
                  <a:cubicBezTo>
                    <a:pt x="7512" y="339"/>
                    <a:pt x="6675" y="533"/>
                    <a:pt x="5871" y="828"/>
                  </a:cubicBezTo>
                  <a:cubicBezTo>
                    <a:pt x="5135" y="1104"/>
                    <a:pt x="4396" y="1178"/>
                    <a:pt x="3639" y="1178"/>
                  </a:cubicBezTo>
                  <a:cubicBezTo>
                    <a:pt x="3424" y="1178"/>
                    <a:pt x="3208" y="1172"/>
                    <a:pt x="2989" y="1163"/>
                  </a:cubicBezTo>
                  <a:cubicBezTo>
                    <a:pt x="2856" y="1158"/>
                    <a:pt x="2722" y="1156"/>
                    <a:pt x="2587" y="1156"/>
                  </a:cubicBezTo>
                  <a:cubicBezTo>
                    <a:pt x="1947" y="1156"/>
                    <a:pt x="1300" y="1202"/>
                    <a:pt x="658" y="1230"/>
                  </a:cubicBezTo>
                  <a:cubicBezTo>
                    <a:pt x="490" y="1250"/>
                    <a:pt x="329" y="1297"/>
                    <a:pt x="182" y="1364"/>
                  </a:cubicBezTo>
                  <a:cubicBezTo>
                    <a:pt x="68" y="1404"/>
                    <a:pt x="1" y="1511"/>
                    <a:pt x="14" y="1625"/>
                  </a:cubicBezTo>
                  <a:cubicBezTo>
                    <a:pt x="21" y="1766"/>
                    <a:pt x="128" y="1779"/>
                    <a:pt x="256" y="1779"/>
                  </a:cubicBezTo>
                  <a:lnTo>
                    <a:pt x="2567" y="1779"/>
                  </a:lnTo>
                  <a:cubicBezTo>
                    <a:pt x="2687" y="1766"/>
                    <a:pt x="2818" y="1762"/>
                    <a:pt x="2956" y="1762"/>
                  </a:cubicBezTo>
                  <a:cubicBezTo>
                    <a:pt x="3222" y="1762"/>
                    <a:pt x="3517" y="1778"/>
                    <a:pt x="3828" y="1778"/>
                  </a:cubicBezTo>
                  <a:cubicBezTo>
                    <a:pt x="4279" y="1778"/>
                    <a:pt x="4764" y="1745"/>
                    <a:pt x="5241" y="1585"/>
                  </a:cubicBezTo>
                  <a:cubicBezTo>
                    <a:pt x="6031" y="1330"/>
                    <a:pt x="6815" y="1042"/>
                    <a:pt x="7626" y="855"/>
                  </a:cubicBezTo>
                  <a:cubicBezTo>
                    <a:pt x="8082" y="747"/>
                    <a:pt x="8524" y="553"/>
                    <a:pt x="8959" y="386"/>
                  </a:cubicBezTo>
                  <a:cubicBezTo>
                    <a:pt x="9080" y="359"/>
                    <a:pt x="9147" y="238"/>
                    <a:pt x="9114" y="124"/>
                  </a:cubicBezTo>
                  <a:cubicBezTo>
                    <a:pt x="9077" y="20"/>
                    <a:pt x="8991" y="1"/>
                    <a:pt x="8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1" name="Google Shape;1841;p52"/>
            <p:cNvSpPr/>
            <p:nvPr/>
          </p:nvSpPr>
          <p:spPr>
            <a:xfrm flipH="1">
              <a:off x="780306" y="2910060"/>
              <a:ext cx="57285" cy="64568"/>
            </a:xfrm>
            <a:custGeom>
              <a:avLst/>
              <a:gdLst/>
              <a:ahLst/>
              <a:cxnLst/>
              <a:rect l="l" t="t" r="r" b="b"/>
              <a:pathLst>
                <a:path w="3056" h="3445" extrusionOk="0">
                  <a:moveTo>
                    <a:pt x="470" y="3015"/>
                  </a:moveTo>
                  <a:cubicBezTo>
                    <a:pt x="463" y="3015"/>
                    <a:pt x="456" y="3016"/>
                    <a:pt x="449" y="3016"/>
                  </a:cubicBezTo>
                  <a:lnTo>
                    <a:pt x="463" y="3029"/>
                  </a:lnTo>
                  <a:cubicBezTo>
                    <a:pt x="465" y="3024"/>
                    <a:pt x="468" y="3020"/>
                    <a:pt x="470" y="30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109" y="1369"/>
                    <a:pt x="1153" y="1733"/>
                    <a:pt x="470" y="3015"/>
                  </a:cubicBezTo>
                  <a:lnTo>
                    <a:pt x="470" y="3015"/>
                  </a:lnTo>
                  <a:cubicBezTo>
                    <a:pt x="552" y="3013"/>
                    <a:pt x="633" y="3011"/>
                    <a:pt x="714" y="3011"/>
                  </a:cubicBezTo>
                  <a:cubicBezTo>
                    <a:pt x="1289" y="3011"/>
                    <a:pt x="1863" y="3085"/>
                    <a:pt x="2473" y="3445"/>
                  </a:cubicBezTo>
                  <a:cubicBezTo>
                    <a:pt x="2346" y="2319"/>
                    <a:pt x="2473" y="1347"/>
                    <a:pt x="3056" y="329"/>
                  </a:cubicBezTo>
                  <a:lnTo>
                    <a:pt x="3056" y="329"/>
                  </a:lnTo>
                  <a:cubicBezTo>
                    <a:pt x="2695" y="392"/>
                    <a:pt x="2352" y="424"/>
                    <a:pt x="2019" y="424"/>
                  </a:cubicBezTo>
                  <a:cubicBezTo>
                    <a:pt x="1327" y="424"/>
                    <a:pt x="679" y="28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2" name="Google Shape;1842;p52"/>
            <p:cNvSpPr/>
            <p:nvPr/>
          </p:nvSpPr>
          <p:spPr>
            <a:xfrm flipH="1">
              <a:off x="1039545" y="2911691"/>
              <a:ext cx="54792" cy="62188"/>
            </a:xfrm>
            <a:custGeom>
              <a:avLst/>
              <a:gdLst/>
              <a:ahLst/>
              <a:cxnLst/>
              <a:rect l="l" t="t" r="r" b="b"/>
              <a:pathLst>
                <a:path w="2923" h="3318" extrusionOk="0">
                  <a:moveTo>
                    <a:pt x="1" y="1"/>
                  </a:moveTo>
                  <a:lnTo>
                    <a:pt x="1" y="1"/>
                  </a:lnTo>
                  <a:cubicBezTo>
                    <a:pt x="912" y="872"/>
                    <a:pt x="1060" y="1823"/>
                    <a:pt x="369" y="2982"/>
                  </a:cubicBezTo>
                  <a:cubicBezTo>
                    <a:pt x="544" y="2944"/>
                    <a:pt x="709" y="2928"/>
                    <a:pt x="868" y="2928"/>
                  </a:cubicBezTo>
                  <a:cubicBezTo>
                    <a:pt x="1407" y="2928"/>
                    <a:pt x="1871" y="3121"/>
                    <a:pt x="2400" y="3317"/>
                  </a:cubicBezTo>
                  <a:cubicBezTo>
                    <a:pt x="2132" y="2178"/>
                    <a:pt x="2500" y="1247"/>
                    <a:pt x="2922" y="242"/>
                  </a:cubicBezTo>
                  <a:lnTo>
                    <a:pt x="2922" y="242"/>
                  </a:lnTo>
                  <a:cubicBezTo>
                    <a:pt x="2580" y="308"/>
                    <a:pt x="2233" y="340"/>
                    <a:pt x="1888" y="340"/>
                  </a:cubicBezTo>
                  <a:cubicBezTo>
                    <a:pt x="1246" y="340"/>
                    <a:pt x="606" y="22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3" name="Google Shape;1843;p52"/>
            <p:cNvSpPr/>
            <p:nvPr/>
          </p:nvSpPr>
          <p:spPr>
            <a:xfrm flipH="1">
              <a:off x="560997" y="2912572"/>
              <a:ext cx="63564" cy="55646"/>
            </a:xfrm>
            <a:custGeom>
              <a:avLst/>
              <a:gdLst/>
              <a:ahLst/>
              <a:cxnLst/>
              <a:rect l="l" t="t" r="r" b="b"/>
              <a:pathLst>
                <a:path w="3391" h="2969" extrusionOk="0">
                  <a:moveTo>
                    <a:pt x="3391" y="1"/>
                  </a:moveTo>
                  <a:cubicBezTo>
                    <a:pt x="2962" y="376"/>
                    <a:pt x="2547" y="724"/>
                    <a:pt x="1977" y="865"/>
                  </a:cubicBezTo>
                  <a:cubicBezTo>
                    <a:pt x="1884" y="888"/>
                    <a:pt x="1793" y="899"/>
                    <a:pt x="1704" y="899"/>
                  </a:cubicBezTo>
                  <a:cubicBezTo>
                    <a:pt x="1230" y="899"/>
                    <a:pt x="803" y="610"/>
                    <a:pt x="295" y="463"/>
                  </a:cubicBezTo>
                  <a:lnTo>
                    <a:pt x="295" y="463"/>
                  </a:lnTo>
                  <a:cubicBezTo>
                    <a:pt x="510" y="1187"/>
                    <a:pt x="322" y="1776"/>
                    <a:pt x="0" y="2460"/>
                  </a:cubicBezTo>
                  <a:cubicBezTo>
                    <a:pt x="268" y="2409"/>
                    <a:pt x="525" y="2386"/>
                    <a:pt x="776" y="2386"/>
                  </a:cubicBezTo>
                  <a:cubicBezTo>
                    <a:pt x="1557" y="2386"/>
                    <a:pt x="2277" y="2614"/>
                    <a:pt x="3042" y="2969"/>
                  </a:cubicBezTo>
                  <a:cubicBezTo>
                    <a:pt x="2942" y="1897"/>
                    <a:pt x="2935" y="932"/>
                    <a:pt x="3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4" name="Google Shape;1844;p52"/>
            <p:cNvSpPr/>
            <p:nvPr/>
          </p:nvSpPr>
          <p:spPr>
            <a:xfrm flipH="1">
              <a:off x="561991" y="3390571"/>
              <a:ext cx="62065" cy="54391"/>
            </a:xfrm>
            <a:custGeom>
              <a:avLst/>
              <a:gdLst/>
              <a:ahLst/>
              <a:cxnLst/>
              <a:rect l="l" t="t" r="r" b="b"/>
              <a:pathLst>
                <a:path w="3311" h="2902" extrusionOk="0">
                  <a:moveTo>
                    <a:pt x="3304" y="1"/>
                  </a:moveTo>
                  <a:cubicBezTo>
                    <a:pt x="3303" y="5"/>
                    <a:pt x="3301" y="10"/>
                    <a:pt x="3300" y="15"/>
                  </a:cubicBezTo>
                  <a:lnTo>
                    <a:pt x="3300" y="15"/>
                  </a:lnTo>
                  <a:cubicBezTo>
                    <a:pt x="3304" y="12"/>
                    <a:pt x="3307" y="10"/>
                    <a:pt x="3310" y="7"/>
                  </a:cubicBezTo>
                  <a:lnTo>
                    <a:pt x="3304" y="1"/>
                  </a:lnTo>
                  <a:close/>
                  <a:moveTo>
                    <a:pt x="3300" y="15"/>
                  </a:moveTo>
                  <a:lnTo>
                    <a:pt x="3300" y="15"/>
                  </a:lnTo>
                  <a:cubicBezTo>
                    <a:pt x="3236" y="65"/>
                    <a:pt x="3167" y="104"/>
                    <a:pt x="3109" y="155"/>
                  </a:cubicBezTo>
                  <a:cubicBezTo>
                    <a:pt x="2556" y="636"/>
                    <a:pt x="2165" y="862"/>
                    <a:pt x="1717" y="862"/>
                  </a:cubicBezTo>
                  <a:cubicBezTo>
                    <a:pt x="1373" y="862"/>
                    <a:pt x="995" y="729"/>
                    <a:pt x="483" y="476"/>
                  </a:cubicBezTo>
                  <a:cubicBezTo>
                    <a:pt x="475" y="472"/>
                    <a:pt x="467" y="470"/>
                    <a:pt x="457" y="470"/>
                  </a:cubicBezTo>
                  <a:cubicBezTo>
                    <a:pt x="421" y="470"/>
                    <a:pt x="364" y="494"/>
                    <a:pt x="275" y="510"/>
                  </a:cubicBezTo>
                  <a:cubicBezTo>
                    <a:pt x="516" y="1146"/>
                    <a:pt x="282" y="1736"/>
                    <a:pt x="0" y="2359"/>
                  </a:cubicBezTo>
                  <a:cubicBezTo>
                    <a:pt x="111" y="2367"/>
                    <a:pt x="219" y="2369"/>
                    <a:pt x="324" y="2369"/>
                  </a:cubicBezTo>
                  <a:cubicBezTo>
                    <a:pt x="515" y="2369"/>
                    <a:pt x="698" y="2361"/>
                    <a:pt x="877" y="2361"/>
                  </a:cubicBezTo>
                  <a:cubicBezTo>
                    <a:pt x="1112" y="2361"/>
                    <a:pt x="1338" y="2375"/>
                    <a:pt x="1561" y="2439"/>
                  </a:cubicBezTo>
                  <a:cubicBezTo>
                    <a:pt x="2017" y="2573"/>
                    <a:pt x="2473" y="2721"/>
                    <a:pt x="3069" y="2902"/>
                  </a:cubicBezTo>
                  <a:cubicBezTo>
                    <a:pt x="2782" y="1822"/>
                    <a:pt x="3099" y="928"/>
                    <a:pt x="330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5" name="Google Shape;1845;p52"/>
            <p:cNvSpPr/>
            <p:nvPr/>
          </p:nvSpPr>
          <p:spPr>
            <a:xfrm flipH="1">
              <a:off x="779912" y="3391696"/>
              <a:ext cx="52149" cy="61176"/>
            </a:xfrm>
            <a:custGeom>
              <a:avLst/>
              <a:gdLst/>
              <a:ahLst/>
              <a:cxnLst/>
              <a:rect l="l" t="t" r="r" b="b"/>
              <a:pathLst>
                <a:path w="2782" h="3264" extrusionOk="0">
                  <a:moveTo>
                    <a:pt x="0" y="1"/>
                  </a:moveTo>
                  <a:cubicBezTo>
                    <a:pt x="650" y="865"/>
                    <a:pt x="892" y="1750"/>
                    <a:pt x="181" y="2788"/>
                  </a:cubicBezTo>
                  <a:cubicBezTo>
                    <a:pt x="275" y="2780"/>
                    <a:pt x="369" y="2776"/>
                    <a:pt x="463" y="2776"/>
                  </a:cubicBezTo>
                  <a:cubicBezTo>
                    <a:pt x="1071" y="2776"/>
                    <a:pt x="1669" y="2945"/>
                    <a:pt x="2191" y="3264"/>
                  </a:cubicBezTo>
                  <a:cubicBezTo>
                    <a:pt x="2024" y="2132"/>
                    <a:pt x="2191" y="1147"/>
                    <a:pt x="2781" y="95"/>
                  </a:cubicBezTo>
                  <a:lnTo>
                    <a:pt x="2781" y="95"/>
                  </a:lnTo>
                  <a:cubicBezTo>
                    <a:pt x="2390" y="192"/>
                    <a:pt x="2029" y="231"/>
                    <a:pt x="1682" y="231"/>
                  </a:cubicBezTo>
                  <a:cubicBezTo>
                    <a:pt x="1101" y="231"/>
                    <a:pt x="563" y="1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6" name="Google Shape;1846;p52"/>
            <p:cNvSpPr/>
            <p:nvPr/>
          </p:nvSpPr>
          <p:spPr>
            <a:xfrm flipH="1">
              <a:off x="1039432" y="3390515"/>
              <a:ext cx="53386" cy="62750"/>
            </a:xfrm>
            <a:custGeom>
              <a:avLst/>
              <a:gdLst/>
              <a:ahLst/>
              <a:cxnLst/>
              <a:rect l="l" t="t" r="r" b="b"/>
              <a:pathLst>
                <a:path w="2848" h="3348" extrusionOk="0">
                  <a:moveTo>
                    <a:pt x="124" y="1"/>
                  </a:moveTo>
                  <a:cubicBezTo>
                    <a:pt x="88" y="1"/>
                    <a:pt x="52" y="5"/>
                    <a:pt x="15" y="13"/>
                  </a:cubicBezTo>
                  <a:lnTo>
                    <a:pt x="15" y="13"/>
                  </a:lnTo>
                  <a:cubicBezTo>
                    <a:pt x="15" y="12"/>
                    <a:pt x="14" y="11"/>
                    <a:pt x="14" y="10"/>
                  </a:cubicBezTo>
                  <a:lnTo>
                    <a:pt x="0" y="17"/>
                  </a:lnTo>
                  <a:cubicBezTo>
                    <a:pt x="5" y="16"/>
                    <a:pt x="10" y="14"/>
                    <a:pt x="15" y="13"/>
                  </a:cubicBezTo>
                  <a:lnTo>
                    <a:pt x="15" y="13"/>
                  </a:lnTo>
                  <a:cubicBezTo>
                    <a:pt x="170" y="367"/>
                    <a:pt x="496" y="614"/>
                    <a:pt x="623" y="988"/>
                  </a:cubicBezTo>
                  <a:cubicBezTo>
                    <a:pt x="851" y="1638"/>
                    <a:pt x="684" y="2235"/>
                    <a:pt x="329" y="2878"/>
                  </a:cubicBezTo>
                  <a:cubicBezTo>
                    <a:pt x="460" y="2861"/>
                    <a:pt x="587" y="2853"/>
                    <a:pt x="711" y="2853"/>
                  </a:cubicBezTo>
                  <a:cubicBezTo>
                    <a:pt x="1285" y="2853"/>
                    <a:pt x="1794" y="3028"/>
                    <a:pt x="2339" y="3347"/>
                  </a:cubicBezTo>
                  <a:cubicBezTo>
                    <a:pt x="2057" y="2174"/>
                    <a:pt x="2386" y="1216"/>
                    <a:pt x="2848" y="198"/>
                  </a:cubicBezTo>
                  <a:lnTo>
                    <a:pt x="2848" y="198"/>
                  </a:lnTo>
                  <a:cubicBezTo>
                    <a:pt x="2483" y="266"/>
                    <a:pt x="2136" y="303"/>
                    <a:pt x="1799" y="303"/>
                  </a:cubicBezTo>
                  <a:cubicBezTo>
                    <a:pt x="1374" y="303"/>
                    <a:pt x="967" y="244"/>
                    <a:pt x="563" y="117"/>
                  </a:cubicBezTo>
                  <a:cubicBezTo>
                    <a:pt x="420" y="70"/>
                    <a:pt x="27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7" name="Google Shape;1847;p52"/>
            <p:cNvSpPr/>
            <p:nvPr/>
          </p:nvSpPr>
          <p:spPr>
            <a:xfrm flipH="1">
              <a:off x="1086019" y="3672887"/>
              <a:ext cx="113314" cy="73864"/>
            </a:xfrm>
            <a:custGeom>
              <a:avLst/>
              <a:gdLst/>
              <a:ahLst/>
              <a:cxnLst/>
              <a:rect l="l" t="t" r="r" b="b"/>
              <a:pathLst>
                <a:path w="6045" h="3941" extrusionOk="0">
                  <a:moveTo>
                    <a:pt x="32" y="0"/>
                  </a:moveTo>
                  <a:cubicBezTo>
                    <a:pt x="22" y="0"/>
                    <a:pt x="11" y="0"/>
                    <a:pt x="0" y="1"/>
                  </a:cubicBezTo>
                  <a:cubicBezTo>
                    <a:pt x="161" y="772"/>
                    <a:pt x="764" y="1214"/>
                    <a:pt x="1273" y="1710"/>
                  </a:cubicBezTo>
                  <a:cubicBezTo>
                    <a:pt x="2600" y="3010"/>
                    <a:pt x="4222" y="3693"/>
                    <a:pt x="6044" y="3941"/>
                  </a:cubicBezTo>
                  <a:cubicBezTo>
                    <a:pt x="5233" y="3365"/>
                    <a:pt x="4269" y="3036"/>
                    <a:pt x="3505" y="2380"/>
                  </a:cubicBezTo>
                  <a:cubicBezTo>
                    <a:pt x="2459" y="1877"/>
                    <a:pt x="1588" y="1120"/>
                    <a:pt x="664" y="423"/>
                  </a:cubicBezTo>
                  <a:cubicBezTo>
                    <a:pt x="463" y="274"/>
                    <a:pt x="331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8" name="Google Shape;1848;p52"/>
            <p:cNvSpPr/>
            <p:nvPr/>
          </p:nvSpPr>
          <p:spPr>
            <a:xfrm flipH="1">
              <a:off x="1105119" y="2863445"/>
              <a:ext cx="71606" cy="40596"/>
            </a:xfrm>
            <a:custGeom>
              <a:avLst/>
              <a:gdLst/>
              <a:ahLst/>
              <a:cxnLst/>
              <a:rect l="l" t="t" r="r" b="b"/>
              <a:pathLst>
                <a:path w="3820" h="2166" extrusionOk="0">
                  <a:moveTo>
                    <a:pt x="2255" y="1"/>
                  </a:moveTo>
                  <a:cubicBezTo>
                    <a:pt x="2218" y="1"/>
                    <a:pt x="2177" y="13"/>
                    <a:pt x="2131" y="42"/>
                  </a:cubicBezTo>
                  <a:cubicBezTo>
                    <a:pt x="1414" y="484"/>
                    <a:pt x="691" y="926"/>
                    <a:pt x="0" y="1630"/>
                  </a:cubicBezTo>
                  <a:cubicBezTo>
                    <a:pt x="318" y="1612"/>
                    <a:pt x="618" y="1601"/>
                    <a:pt x="906" y="1601"/>
                  </a:cubicBezTo>
                  <a:cubicBezTo>
                    <a:pt x="1483" y="1601"/>
                    <a:pt x="2013" y="1646"/>
                    <a:pt x="2540" y="1771"/>
                  </a:cubicBezTo>
                  <a:cubicBezTo>
                    <a:pt x="2976" y="1870"/>
                    <a:pt x="3346" y="2131"/>
                    <a:pt x="3799" y="2158"/>
                  </a:cubicBezTo>
                  <a:lnTo>
                    <a:pt x="3799" y="2158"/>
                  </a:lnTo>
                  <a:cubicBezTo>
                    <a:pt x="3272" y="1591"/>
                    <a:pt x="2726" y="1030"/>
                    <a:pt x="2486" y="263"/>
                  </a:cubicBezTo>
                  <a:cubicBezTo>
                    <a:pt x="2445" y="130"/>
                    <a:pt x="2373" y="1"/>
                    <a:pt x="2255" y="1"/>
                  </a:cubicBezTo>
                  <a:close/>
                  <a:moveTo>
                    <a:pt x="3799" y="2158"/>
                  </a:moveTo>
                  <a:cubicBezTo>
                    <a:pt x="3801" y="2161"/>
                    <a:pt x="3804" y="2163"/>
                    <a:pt x="3806" y="2166"/>
                  </a:cubicBezTo>
                  <a:lnTo>
                    <a:pt x="3820" y="2159"/>
                  </a:lnTo>
                  <a:cubicBezTo>
                    <a:pt x="3813" y="2159"/>
                    <a:pt x="3806" y="2159"/>
                    <a:pt x="3799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49" name="Google Shape;1849;p52"/>
            <p:cNvSpPr/>
            <p:nvPr/>
          </p:nvSpPr>
          <p:spPr>
            <a:xfrm flipH="1">
              <a:off x="1325177" y="3318108"/>
              <a:ext cx="45363" cy="29651"/>
            </a:xfrm>
            <a:custGeom>
              <a:avLst/>
              <a:gdLst/>
              <a:ahLst/>
              <a:cxnLst/>
              <a:rect l="l" t="t" r="r" b="b"/>
              <a:pathLst>
                <a:path w="2420" h="1582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570"/>
                    <a:pt x="27" y="1046"/>
                    <a:pt x="161" y="1582"/>
                  </a:cubicBezTo>
                  <a:cubicBezTo>
                    <a:pt x="892" y="1126"/>
                    <a:pt x="1582" y="845"/>
                    <a:pt x="2420" y="570"/>
                  </a:cubicBezTo>
                  <a:cubicBezTo>
                    <a:pt x="1924" y="483"/>
                    <a:pt x="1569" y="449"/>
                    <a:pt x="1220" y="362"/>
                  </a:cubicBezTo>
                  <a:cubicBezTo>
                    <a:pt x="852" y="275"/>
                    <a:pt x="490" y="14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0" name="Google Shape;1850;p52"/>
            <p:cNvSpPr/>
            <p:nvPr/>
          </p:nvSpPr>
          <p:spPr>
            <a:xfrm flipH="1">
              <a:off x="564387" y="3181336"/>
              <a:ext cx="637" cy="2530"/>
            </a:xfrm>
            <a:custGeom>
              <a:avLst/>
              <a:gdLst/>
              <a:ahLst/>
              <a:cxnLst/>
              <a:rect l="l" t="t" r="r" b="b"/>
              <a:pathLst>
                <a:path w="34" h="135" extrusionOk="0">
                  <a:moveTo>
                    <a:pt x="34" y="1"/>
                  </a:moveTo>
                  <a:lnTo>
                    <a:pt x="0" y="121"/>
                  </a:lnTo>
                  <a:lnTo>
                    <a:pt x="7" y="135"/>
                  </a:lnTo>
                  <a:cubicBezTo>
                    <a:pt x="14" y="88"/>
                    <a:pt x="27" y="4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1" name="Google Shape;1851;p52"/>
            <p:cNvSpPr/>
            <p:nvPr/>
          </p:nvSpPr>
          <p:spPr>
            <a:xfrm flipH="1">
              <a:off x="1197684" y="3667752"/>
              <a:ext cx="4911" cy="5548"/>
            </a:xfrm>
            <a:custGeom>
              <a:avLst/>
              <a:gdLst/>
              <a:ahLst/>
              <a:cxnLst/>
              <a:rect l="l" t="t" r="r" b="b"/>
              <a:pathLst>
                <a:path w="262" h="296" extrusionOk="0">
                  <a:moveTo>
                    <a:pt x="0" y="0"/>
                  </a:moveTo>
                  <a:cubicBezTo>
                    <a:pt x="74" y="88"/>
                    <a:pt x="34" y="255"/>
                    <a:pt x="181" y="295"/>
                  </a:cubicBezTo>
                  <a:cubicBezTo>
                    <a:pt x="261" y="108"/>
                    <a:pt x="87" y="8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2" name="Google Shape;1852;p52"/>
            <p:cNvSpPr/>
            <p:nvPr/>
          </p:nvSpPr>
          <p:spPr>
            <a:xfrm flipH="1">
              <a:off x="1101854" y="3457561"/>
              <a:ext cx="3861" cy="2362"/>
            </a:xfrm>
            <a:custGeom>
              <a:avLst/>
              <a:gdLst/>
              <a:ahLst/>
              <a:cxnLst/>
              <a:rect l="l" t="t" r="r" b="b"/>
              <a:pathLst>
                <a:path w="206" h="126" extrusionOk="0">
                  <a:moveTo>
                    <a:pt x="64" y="1"/>
                  </a:moveTo>
                  <a:cubicBezTo>
                    <a:pt x="29" y="1"/>
                    <a:pt x="1" y="59"/>
                    <a:pt x="18" y="112"/>
                  </a:cubicBezTo>
                  <a:lnTo>
                    <a:pt x="32" y="125"/>
                  </a:lnTo>
                  <a:cubicBezTo>
                    <a:pt x="79" y="92"/>
                    <a:pt x="206" y="92"/>
                    <a:pt x="79" y="5"/>
                  </a:cubicBezTo>
                  <a:cubicBezTo>
                    <a:pt x="74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3" name="Google Shape;1853;p52"/>
            <p:cNvSpPr/>
            <p:nvPr/>
          </p:nvSpPr>
          <p:spPr>
            <a:xfrm flipH="1">
              <a:off x="1102098" y="2980274"/>
              <a:ext cx="3786" cy="2399"/>
            </a:xfrm>
            <a:custGeom>
              <a:avLst/>
              <a:gdLst/>
              <a:ahLst/>
              <a:cxnLst/>
              <a:rect l="l" t="t" r="r" b="b"/>
              <a:pathLst>
                <a:path w="202" h="128" extrusionOk="0">
                  <a:moveTo>
                    <a:pt x="81" y="0"/>
                  </a:moveTo>
                  <a:cubicBezTo>
                    <a:pt x="74" y="0"/>
                    <a:pt x="27" y="60"/>
                    <a:pt x="0" y="87"/>
                  </a:cubicBezTo>
                  <a:lnTo>
                    <a:pt x="41" y="127"/>
                  </a:lnTo>
                  <a:cubicBezTo>
                    <a:pt x="88" y="94"/>
                    <a:pt x="201" y="87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4" name="Google Shape;1854;p52"/>
            <p:cNvSpPr/>
            <p:nvPr/>
          </p:nvSpPr>
          <p:spPr>
            <a:xfrm flipH="1">
              <a:off x="2285683" y="4210041"/>
              <a:ext cx="900" cy="1162"/>
            </a:xfrm>
            <a:custGeom>
              <a:avLst/>
              <a:gdLst/>
              <a:ahLst/>
              <a:cxnLst/>
              <a:rect l="l" t="t" r="r" b="b"/>
              <a:pathLst>
                <a:path w="48" h="62" extrusionOk="0">
                  <a:moveTo>
                    <a:pt x="34" y="1"/>
                  </a:moveTo>
                  <a:lnTo>
                    <a:pt x="0" y="61"/>
                  </a:lnTo>
                  <a:lnTo>
                    <a:pt x="47" y="1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5" name="Google Shape;1855;p52"/>
            <p:cNvSpPr/>
            <p:nvPr/>
          </p:nvSpPr>
          <p:spPr>
            <a:xfrm flipH="1">
              <a:off x="849251" y="3379138"/>
              <a:ext cx="1031" cy="900"/>
            </a:xfrm>
            <a:custGeom>
              <a:avLst/>
              <a:gdLst/>
              <a:ahLst/>
              <a:cxnLst/>
              <a:rect l="l" t="t" r="r" b="b"/>
              <a:pathLst>
                <a:path w="55" h="48" extrusionOk="0">
                  <a:moveTo>
                    <a:pt x="34" y="1"/>
                  </a:moveTo>
                  <a:lnTo>
                    <a:pt x="1" y="48"/>
                  </a:lnTo>
                  <a:lnTo>
                    <a:pt x="54" y="4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6" name="Google Shape;1856;p52"/>
            <p:cNvSpPr/>
            <p:nvPr/>
          </p:nvSpPr>
          <p:spPr>
            <a:xfrm flipH="1">
              <a:off x="828912" y="2966572"/>
              <a:ext cx="394" cy="1274"/>
            </a:xfrm>
            <a:custGeom>
              <a:avLst/>
              <a:gdLst/>
              <a:ahLst/>
              <a:cxnLst/>
              <a:rect l="l" t="t" r="r" b="b"/>
              <a:pathLst>
                <a:path w="21" h="68" extrusionOk="0">
                  <a:moveTo>
                    <a:pt x="14" y="1"/>
                  </a:moveTo>
                  <a:lnTo>
                    <a:pt x="1" y="68"/>
                  </a:lnTo>
                  <a:lnTo>
                    <a:pt x="21" y="14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7" name="Google Shape;1857;p52"/>
            <p:cNvSpPr/>
            <p:nvPr/>
          </p:nvSpPr>
          <p:spPr>
            <a:xfrm flipH="1">
              <a:off x="2315958" y="4271708"/>
              <a:ext cx="1650" cy="1406"/>
            </a:xfrm>
            <a:custGeom>
              <a:avLst/>
              <a:gdLst/>
              <a:ahLst/>
              <a:cxnLst/>
              <a:rect l="l" t="t" r="r" b="b"/>
              <a:pathLst>
                <a:path w="88" h="75" extrusionOk="0">
                  <a:moveTo>
                    <a:pt x="88" y="1"/>
                  </a:moveTo>
                  <a:cubicBezTo>
                    <a:pt x="67" y="8"/>
                    <a:pt x="47" y="1"/>
                    <a:pt x="41" y="14"/>
                  </a:cubicBezTo>
                  <a:cubicBezTo>
                    <a:pt x="38" y="23"/>
                    <a:pt x="33" y="32"/>
                    <a:pt x="30" y="41"/>
                  </a:cubicBezTo>
                  <a:lnTo>
                    <a:pt x="30" y="41"/>
                  </a:lnTo>
                  <a:lnTo>
                    <a:pt x="88" y="1"/>
                  </a:lnTo>
                  <a:close/>
                  <a:moveTo>
                    <a:pt x="30" y="41"/>
                  </a:moveTo>
                  <a:lnTo>
                    <a:pt x="0" y="61"/>
                  </a:lnTo>
                  <a:lnTo>
                    <a:pt x="21" y="75"/>
                  </a:lnTo>
                  <a:cubicBezTo>
                    <a:pt x="21" y="63"/>
                    <a:pt x="25" y="52"/>
                    <a:pt x="3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8" name="Google Shape;1858;p52"/>
            <p:cNvSpPr/>
            <p:nvPr/>
          </p:nvSpPr>
          <p:spPr>
            <a:xfrm flipH="1">
              <a:off x="1104366" y="2903912"/>
              <a:ext cx="1012" cy="768"/>
            </a:xfrm>
            <a:custGeom>
              <a:avLst/>
              <a:gdLst/>
              <a:ahLst/>
              <a:cxnLst/>
              <a:rect l="l" t="t" r="r" b="b"/>
              <a:pathLst>
                <a:path w="54" h="41" extrusionOk="0">
                  <a:moveTo>
                    <a:pt x="14" y="0"/>
                  </a:moveTo>
                  <a:lnTo>
                    <a:pt x="0" y="7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59" name="Google Shape;1859;p52"/>
            <p:cNvSpPr/>
            <p:nvPr/>
          </p:nvSpPr>
          <p:spPr>
            <a:xfrm flipH="1">
              <a:off x="553570" y="3379138"/>
              <a:ext cx="769" cy="768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7" y="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40" y="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0" name="Google Shape;1860;p52"/>
            <p:cNvSpPr/>
            <p:nvPr/>
          </p:nvSpPr>
          <p:spPr>
            <a:xfrm flipH="1">
              <a:off x="560413" y="3389559"/>
              <a:ext cx="1725" cy="1274"/>
            </a:xfrm>
            <a:custGeom>
              <a:avLst/>
              <a:gdLst/>
              <a:ahLst/>
              <a:cxnLst/>
              <a:rect l="l" t="t" r="r" b="b"/>
              <a:pathLst>
                <a:path w="92" h="68" extrusionOk="0">
                  <a:moveTo>
                    <a:pt x="48" y="1"/>
                  </a:moveTo>
                  <a:cubicBezTo>
                    <a:pt x="42" y="1"/>
                    <a:pt x="28" y="26"/>
                    <a:pt x="16" y="50"/>
                  </a:cubicBezTo>
                  <a:lnTo>
                    <a:pt x="16" y="50"/>
                  </a:lnTo>
                  <a:cubicBezTo>
                    <a:pt x="83" y="32"/>
                    <a:pt x="91" y="13"/>
                    <a:pt x="48" y="1"/>
                  </a:cubicBezTo>
                  <a:close/>
                  <a:moveTo>
                    <a:pt x="16" y="50"/>
                  </a:moveTo>
                  <a:lnTo>
                    <a:pt x="16" y="50"/>
                  </a:lnTo>
                  <a:cubicBezTo>
                    <a:pt x="11" y="52"/>
                    <a:pt x="6" y="53"/>
                    <a:pt x="1" y="55"/>
                  </a:cubicBezTo>
                  <a:lnTo>
                    <a:pt x="7" y="68"/>
                  </a:lnTo>
                  <a:cubicBezTo>
                    <a:pt x="10" y="62"/>
                    <a:pt x="13" y="56"/>
                    <a:pt x="16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1" name="Google Shape;1861;p52"/>
            <p:cNvSpPr/>
            <p:nvPr/>
          </p:nvSpPr>
          <p:spPr>
            <a:xfrm flipH="1">
              <a:off x="835941" y="3388941"/>
              <a:ext cx="1012" cy="768"/>
            </a:xfrm>
            <a:custGeom>
              <a:avLst/>
              <a:gdLst/>
              <a:ahLst/>
              <a:cxnLst/>
              <a:rect l="l" t="t" r="r" b="b"/>
              <a:pathLst>
                <a:path w="54" h="41" extrusionOk="0">
                  <a:moveTo>
                    <a:pt x="0" y="0"/>
                  </a:moveTo>
                  <a:lnTo>
                    <a:pt x="20" y="4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2" name="Google Shape;1862;p52"/>
            <p:cNvSpPr/>
            <p:nvPr/>
          </p:nvSpPr>
          <p:spPr>
            <a:xfrm flipH="1">
              <a:off x="1092556" y="3389184"/>
              <a:ext cx="1518" cy="1649"/>
            </a:xfrm>
            <a:custGeom>
              <a:avLst/>
              <a:gdLst/>
              <a:ahLst/>
              <a:cxnLst/>
              <a:rect l="l" t="t" r="r" b="b"/>
              <a:pathLst>
                <a:path w="81" h="88" extrusionOk="0">
                  <a:moveTo>
                    <a:pt x="0" y="1"/>
                  </a:moveTo>
                  <a:lnTo>
                    <a:pt x="67" y="62"/>
                  </a:lnTo>
                  <a:lnTo>
                    <a:pt x="67" y="62"/>
                  </a:lnTo>
                  <a:cubicBezTo>
                    <a:pt x="66" y="46"/>
                    <a:pt x="63" y="32"/>
                    <a:pt x="54" y="14"/>
                  </a:cubicBezTo>
                  <a:cubicBezTo>
                    <a:pt x="47" y="1"/>
                    <a:pt x="14" y="1"/>
                    <a:pt x="0" y="1"/>
                  </a:cubicBezTo>
                  <a:close/>
                  <a:moveTo>
                    <a:pt x="67" y="62"/>
                  </a:moveTo>
                  <a:cubicBezTo>
                    <a:pt x="67" y="70"/>
                    <a:pt x="67" y="79"/>
                    <a:pt x="67" y="88"/>
                  </a:cubicBezTo>
                  <a:lnTo>
                    <a:pt x="81" y="75"/>
                  </a:lnTo>
                  <a:lnTo>
                    <a:pt x="67" y="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3" name="Google Shape;1863;p52"/>
            <p:cNvSpPr/>
            <p:nvPr/>
          </p:nvSpPr>
          <p:spPr>
            <a:xfrm flipH="1">
              <a:off x="3102129" y="3286094"/>
              <a:ext cx="12822" cy="4892"/>
            </a:xfrm>
            <a:custGeom>
              <a:avLst/>
              <a:gdLst/>
              <a:ahLst/>
              <a:cxnLst/>
              <a:rect l="l" t="t" r="r" b="b"/>
              <a:pathLst>
                <a:path w="684" h="261" extrusionOk="0">
                  <a:moveTo>
                    <a:pt x="330" y="1"/>
                  </a:moveTo>
                  <a:cubicBezTo>
                    <a:pt x="200" y="1"/>
                    <a:pt x="83" y="51"/>
                    <a:pt x="0" y="234"/>
                  </a:cubicBezTo>
                  <a:cubicBezTo>
                    <a:pt x="101" y="242"/>
                    <a:pt x="205" y="261"/>
                    <a:pt x="304" y="261"/>
                  </a:cubicBezTo>
                  <a:cubicBezTo>
                    <a:pt x="447" y="261"/>
                    <a:pt x="581" y="222"/>
                    <a:pt x="684" y="60"/>
                  </a:cubicBezTo>
                  <a:cubicBezTo>
                    <a:pt x="565" y="38"/>
                    <a:pt x="44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4" name="Google Shape;1864;p52"/>
            <p:cNvSpPr/>
            <p:nvPr/>
          </p:nvSpPr>
          <p:spPr>
            <a:xfrm flipH="1">
              <a:off x="3089570" y="3282889"/>
              <a:ext cx="12822" cy="4667"/>
            </a:xfrm>
            <a:custGeom>
              <a:avLst/>
              <a:gdLst/>
              <a:ahLst/>
              <a:cxnLst/>
              <a:rect l="l" t="t" r="r" b="b"/>
              <a:pathLst>
                <a:path w="684" h="249" extrusionOk="0">
                  <a:moveTo>
                    <a:pt x="326" y="0"/>
                  </a:moveTo>
                  <a:cubicBezTo>
                    <a:pt x="197" y="0"/>
                    <a:pt x="82" y="53"/>
                    <a:pt x="0" y="238"/>
                  </a:cubicBezTo>
                  <a:cubicBezTo>
                    <a:pt x="15" y="237"/>
                    <a:pt x="30" y="237"/>
                    <a:pt x="46" y="237"/>
                  </a:cubicBezTo>
                  <a:cubicBezTo>
                    <a:pt x="133" y="237"/>
                    <a:pt x="224" y="248"/>
                    <a:pt x="313" y="248"/>
                  </a:cubicBezTo>
                  <a:cubicBezTo>
                    <a:pt x="452" y="248"/>
                    <a:pt x="584" y="219"/>
                    <a:pt x="684" y="70"/>
                  </a:cubicBezTo>
                  <a:cubicBezTo>
                    <a:pt x="564" y="42"/>
                    <a:pt x="440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5" name="Google Shape;1865;p52"/>
            <p:cNvSpPr/>
            <p:nvPr/>
          </p:nvSpPr>
          <p:spPr>
            <a:xfrm flipH="1">
              <a:off x="3466646" y="4216714"/>
              <a:ext cx="16458" cy="12445"/>
            </a:xfrm>
            <a:custGeom>
              <a:avLst/>
              <a:gdLst/>
              <a:ahLst/>
              <a:cxnLst/>
              <a:rect l="l" t="t" r="r" b="b"/>
              <a:pathLst>
                <a:path w="878" h="664" extrusionOk="0">
                  <a:moveTo>
                    <a:pt x="543" y="0"/>
                  </a:moveTo>
                  <a:cubicBezTo>
                    <a:pt x="302" y="154"/>
                    <a:pt x="87" y="328"/>
                    <a:pt x="0" y="603"/>
                  </a:cubicBezTo>
                  <a:lnTo>
                    <a:pt x="47" y="663"/>
                  </a:lnTo>
                  <a:cubicBezTo>
                    <a:pt x="382" y="536"/>
                    <a:pt x="670" y="315"/>
                    <a:pt x="878" y="27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6" name="Google Shape;1866;p52"/>
            <p:cNvSpPr/>
            <p:nvPr/>
          </p:nvSpPr>
          <p:spPr>
            <a:xfrm flipH="1">
              <a:off x="3482204" y="4228016"/>
              <a:ext cx="4180" cy="3149"/>
            </a:xfrm>
            <a:custGeom>
              <a:avLst/>
              <a:gdLst/>
              <a:ahLst/>
              <a:cxnLst/>
              <a:rect l="l" t="t" r="r" b="b"/>
              <a:pathLst>
                <a:path w="223" h="168" extrusionOk="0">
                  <a:moveTo>
                    <a:pt x="168" y="0"/>
                  </a:moveTo>
                  <a:cubicBezTo>
                    <a:pt x="108" y="47"/>
                    <a:pt x="1" y="74"/>
                    <a:pt x="122" y="168"/>
                  </a:cubicBezTo>
                  <a:cubicBezTo>
                    <a:pt x="155" y="134"/>
                    <a:pt x="189" y="101"/>
                    <a:pt x="222" y="60"/>
                  </a:cubicBezTo>
                  <a:cubicBezTo>
                    <a:pt x="222" y="60"/>
                    <a:pt x="168" y="7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7" name="Google Shape;1867;p52"/>
            <p:cNvSpPr/>
            <p:nvPr/>
          </p:nvSpPr>
          <p:spPr>
            <a:xfrm flipH="1">
              <a:off x="3490752" y="4234164"/>
              <a:ext cx="1031" cy="1031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4" y="0"/>
                  </a:moveTo>
                  <a:lnTo>
                    <a:pt x="1" y="47"/>
                  </a:lnTo>
                  <a:lnTo>
                    <a:pt x="1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8" name="Google Shape;1868;p52"/>
            <p:cNvSpPr/>
            <p:nvPr/>
          </p:nvSpPr>
          <p:spPr>
            <a:xfrm flipH="1">
              <a:off x="3491633" y="4235045"/>
              <a:ext cx="394" cy="525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14" y="0"/>
                  </a:moveTo>
                  <a:lnTo>
                    <a:pt x="0" y="27"/>
                  </a:lnTo>
                  <a:cubicBezTo>
                    <a:pt x="0" y="27"/>
                    <a:pt x="21" y="7"/>
                    <a:pt x="21" y="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69" name="Google Shape;1869;p52"/>
            <p:cNvSpPr/>
            <p:nvPr/>
          </p:nvSpPr>
          <p:spPr>
            <a:xfrm flipH="1">
              <a:off x="1198699" y="1374566"/>
              <a:ext cx="57922" cy="56190"/>
            </a:xfrm>
            <a:custGeom>
              <a:avLst/>
              <a:gdLst/>
              <a:ahLst/>
              <a:cxnLst/>
              <a:rect l="l" t="t" r="r" b="b"/>
              <a:pathLst>
                <a:path w="3090" h="2998" extrusionOk="0">
                  <a:moveTo>
                    <a:pt x="1546" y="0"/>
                  </a:moveTo>
                  <a:cubicBezTo>
                    <a:pt x="722" y="0"/>
                    <a:pt x="87" y="580"/>
                    <a:pt x="41" y="1389"/>
                  </a:cubicBezTo>
                  <a:cubicBezTo>
                    <a:pt x="1" y="2240"/>
                    <a:pt x="658" y="2963"/>
                    <a:pt x="1509" y="2997"/>
                  </a:cubicBezTo>
                  <a:cubicBezTo>
                    <a:pt x="1520" y="2997"/>
                    <a:pt x="1532" y="2997"/>
                    <a:pt x="1544" y="2997"/>
                  </a:cubicBezTo>
                  <a:cubicBezTo>
                    <a:pt x="2333" y="2997"/>
                    <a:pt x="3010" y="2342"/>
                    <a:pt x="3043" y="1536"/>
                  </a:cubicBezTo>
                  <a:cubicBezTo>
                    <a:pt x="3090" y="712"/>
                    <a:pt x="2440" y="15"/>
                    <a:pt x="1616" y="2"/>
                  </a:cubicBezTo>
                  <a:cubicBezTo>
                    <a:pt x="1592" y="1"/>
                    <a:pt x="1569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0" name="Google Shape;1870;p52"/>
            <p:cNvSpPr/>
            <p:nvPr/>
          </p:nvSpPr>
          <p:spPr>
            <a:xfrm flipH="1">
              <a:off x="1843296" y="2140561"/>
              <a:ext cx="3280" cy="2793"/>
            </a:xfrm>
            <a:custGeom>
              <a:avLst/>
              <a:gdLst/>
              <a:ahLst/>
              <a:cxnLst/>
              <a:rect l="l" t="t" r="r" b="b"/>
              <a:pathLst>
                <a:path w="175" h="149" extrusionOk="0">
                  <a:moveTo>
                    <a:pt x="47" y="1"/>
                  </a:moveTo>
                  <a:lnTo>
                    <a:pt x="0" y="48"/>
                  </a:lnTo>
                  <a:lnTo>
                    <a:pt x="87" y="148"/>
                  </a:lnTo>
                  <a:cubicBezTo>
                    <a:pt x="174" y="68"/>
                    <a:pt x="114" y="34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1" name="Google Shape;1871;p52"/>
            <p:cNvSpPr/>
            <p:nvPr/>
          </p:nvSpPr>
          <p:spPr>
            <a:xfrm flipH="1">
              <a:off x="1990771" y="2020883"/>
              <a:ext cx="3393" cy="4161"/>
            </a:xfrm>
            <a:custGeom>
              <a:avLst/>
              <a:gdLst/>
              <a:ahLst/>
              <a:cxnLst/>
              <a:rect l="l" t="t" r="r" b="b"/>
              <a:pathLst>
                <a:path w="181" h="222" extrusionOk="0">
                  <a:moveTo>
                    <a:pt x="181" y="0"/>
                  </a:moveTo>
                  <a:lnTo>
                    <a:pt x="181" y="0"/>
                  </a:lnTo>
                  <a:cubicBezTo>
                    <a:pt x="87" y="34"/>
                    <a:pt x="20" y="121"/>
                    <a:pt x="0" y="221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2" name="Google Shape;1872;p52"/>
            <p:cNvSpPr/>
            <p:nvPr/>
          </p:nvSpPr>
          <p:spPr>
            <a:xfrm flipH="1">
              <a:off x="1077227" y="2084311"/>
              <a:ext cx="97230" cy="44214"/>
            </a:xfrm>
            <a:custGeom>
              <a:avLst/>
              <a:gdLst/>
              <a:ahLst/>
              <a:cxnLst/>
              <a:rect l="l" t="t" r="r" b="b"/>
              <a:pathLst>
                <a:path w="5187" h="2359" extrusionOk="0">
                  <a:moveTo>
                    <a:pt x="4509" y="0"/>
                  </a:moveTo>
                  <a:cubicBezTo>
                    <a:pt x="3136" y="831"/>
                    <a:pt x="1608" y="1407"/>
                    <a:pt x="20" y="1689"/>
                  </a:cubicBezTo>
                  <a:cubicBezTo>
                    <a:pt x="13" y="1910"/>
                    <a:pt x="7" y="2131"/>
                    <a:pt x="0" y="2359"/>
                  </a:cubicBezTo>
                  <a:cubicBezTo>
                    <a:pt x="1528" y="2225"/>
                    <a:pt x="2975" y="1749"/>
                    <a:pt x="4395" y="1220"/>
                  </a:cubicBezTo>
                  <a:cubicBezTo>
                    <a:pt x="4636" y="1133"/>
                    <a:pt x="4860" y="995"/>
                    <a:pt x="5119" y="995"/>
                  </a:cubicBezTo>
                  <a:cubicBezTo>
                    <a:pt x="5141" y="995"/>
                    <a:pt x="5164" y="996"/>
                    <a:pt x="5186" y="998"/>
                  </a:cubicBezTo>
                  <a:cubicBezTo>
                    <a:pt x="4965" y="670"/>
                    <a:pt x="4818" y="275"/>
                    <a:pt x="4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3" name="Google Shape;1873;p52"/>
            <p:cNvSpPr/>
            <p:nvPr/>
          </p:nvSpPr>
          <p:spPr>
            <a:xfrm flipH="1">
              <a:off x="4157979" y="3544550"/>
              <a:ext cx="2156" cy="3149"/>
            </a:xfrm>
            <a:custGeom>
              <a:avLst/>
              <a:gdLst/>
              <a:ahLst/>
              <a:cxnLst/>
              <a:rect l="l" t="t" r="r" b="b"/>
              <a:pathLst>
                <a:path w="115" h="168" extrusionOk="0">
                  <a:moveTo>
                    <a:pt x="61" y="0"/>
                  </a:moveTo>
                  <a:lnTo>
                    <a:pt x="1" y="107"/>
                  </a:lnTo>
                  <a:lnTo>
                    <a:pt x="61" y="168"/>
                  </a:lnTo>
                  <a:cubicBezTo>
                    <a:pt x="81" y="134"/>
                    <a:pt x="95" y="94"/>
                    <a:pt x="108" y="54"/>
                  </a:cubicBezTo>
                  <a:cubicBezTo>
                    <a:pt x="115" y="40"/>
                    <a:pt x="75" y="2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4" name="Google Shape;1874;p52"/>
            <p:cNvSpPr/>
            <p:nvPr/>
          </p:nvSpPr>
          <p:spPr>
            <a:xfrm flipH="1">
              <a:off x="2163216" y="2103261"/>
              <a:ext cx="1912" cy="1387"/>
            </a:xfrm>
            <a:custGeom>
              <a:avLst/>
              <a:gdLst/>
              <a:ahLst/>
              <a:cxnLst/>
              <a:rect l="l" t="t" r="r" b="b"/>
              <a:pathLst>
                <a:path w="102" h="74" extrusionOk="0">
                  <a:moveTo>
                    <a:pt x="88" y="1"/>
                  </a:moveTo>
                  <a:cubicBezTo>
                    <a:pt x="87" y="4"/>
                    <a:pt x="86" y="6"/>
                    <a:pt x="86" y="9"/>
                  </a:cubicBezTo>
                  <a:lnTo>
                    <a:pt x="86" y="9"/>
                  </a:lnTo>
                  <a:cubicBezTo>
                    <a:pt x="73" y="5"/>
                    <a:pt x="61" y="3"/>
                    <a:pt x="51" y="3"/>
                  </a:cubicBezTo>
                  <a:cubicBezTo>
                    <a:pt x="18" y="3"/>
                    <a:pt x="1" y="25"/>
                    <a:pt x="1" y="68"/>
                  </a:cubicBezTo>
                  <a:cubicBezTo>
                    <a:pt x="1" y="68"/>
                    <a:pt x="19" y="74"/>
                    <a:pt x="33" y="74"/>
                  </a:cubicBezTo>
                  <a:cubicBezTo>
                    <a:pt x="39" y="74"/>
                    <a:pt x="45" y="72"/>
                    <a:pt x="48" y="68"/>
                  </a:cubicBezTo>
                  <a:cubicBezTo>
                    <a:pt x="66" y="50"/>
                    <a:pt x="78" y="32"/>
                    <a:pt x="86" y="9"/>
                  </a:cubicBezTo>
                  <a:lnTo>
                    <a:pt x="86" y="9"/>
                  </a:lnTo>
                  <a:cubicBezTo>
                    <a:pt x="91" y="10"/>
                    <a:pt x="96" y="12"/>
                    <a:pt x="101" y="14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5" name="Google Shape;1875;p52"/>
            <p:cNvSpPr/>
            <p:nvPr/>
          </p:nvSpPr>
          <p:spPr>
            <a:xfrm flipH="1">
              <a:off x="1984745" y="2928860"/>
              <a:ext cx="182014" cy="133259"/>
            </a:xfrm>
            <a:custGeom>
              <a:avLst/>
              <a:gdLst/>
              <a:ahLst/>
              <a:cxnLst/>
              <a:rect l="l" t="t" r="r" b="b"/>
              <a:pathLst>
                <a:path w="9710" h="7110" extrusionOk="0">
                  <a:moveTo>
                    <a:pt x="3350" y="1"/>
                  </a:moveTo>
                  <a:cubicBezTo>
                    <a:pt x="3065" y="1"/>
                    <a:pt x="3051" y="157"/>
                    <a:pt x="3036" y="686"/>
                  </a:cubicBezTo>
                  <a:cubicBezTo>
                    <a:pt x="2969" y="2937"/>
                    <a:pt x="2111" y="4840"/>
                    <a:pt x="537" y="6442"/>
                  </a:cubicBezTo>
                  <a:cubicBezTo>
                    <a:pt x="349" y="6629"/>
                    <a:pt x="74" y="6763"/>
                    <a:pt x="1" y="7058"/>
                  </a:cubicBezTo>
                  <a:cubicBezTo>
                    <a:pt x="62" y="7095"/>
                    <a:pt x="122" y="7109"/>
                    <a:pt x="180" y="7109"/>
                  </a:cubicBezTo>
                  <a:cubicBezTo>
                    <a:pt x="311" y="7109"/>
                    <a:pt x="434" y="7036"/>
                    <a:pt x="550" y="6985"/>
                  </a:cubicBezTo>
                  <a:cubicBezTo>
                    <a:pt x="2233" y="6257"/>
                    <a:pt x="3957" y="5922"/>
                    <a:pt x="5715" y="5922"/>
                  </a:cubicBezTo>
                  <a:cubicBezTo>
                    <a:pt x="6644" y="5922"/>
                    <a:pt x="7583" y="6015"/>
                    <a:pt x="8530" y="6194"/>
                  </a:cubicBezTo>
                  <a:cubicBezTo>
                    <a:pt x="9080" y="4566"/>
                    <a:pt x="9515" y="2911"/>
                    <a:pt x="9710" y="1202"/>
                  </a:cubicBezTo>
                  <a:cubicBezTo>
                    <a:pt x="9101" y="538"/>
                    <a:pt x="8349" y="368"/>
                    <a:pt x="7501" y="368"/>
                  </a:cubicBezTo>
                  <a:cubicBezTo>
                    <a:pt x="7434" y="368"/>
                    <a:pt x="7366" y="369"/>
                    <a:pt x="7297" y="371"/>
                  </a:cubicBezTo>
                  <a:cubicBezTo>
                    <a:pt x="7171" y="376"/>
                    <a:pt x="7045" y="378"/>
                    <a:pt x="6918" y="378"/>
                  </a:cubicBezTo>
                  <a:cubicBezTo>
                    <a:pt x="5875" y="378"/>
                    <a:pt x="4841" y="236"/>
                    <a:pt x="3806" y="56"/>
                  </a:cubicBezTo>
                  <a:cubicBezTo>
                    <a:pt x="3605" y="23"/>
                    <a:pt x="3458" y="1"/>
                    <a:pt x="3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6" name="Google Shape;1876;p52"/>
            <p:cNvSpPr/>
            <p:nvPr/>
          </p:nvSpPr>
          <p:spPr>
            <a:xfrm flipH="1">
              <a:off x="2175663" y="3218974"/>
              <a:ext cx="2905" cy="2830"/>
            </a:xfrm>
            <a:custGeom>
              <a:avLst/>
              <a:gdLst/>
              <a:ahLst/>
              <a:cxnLst/>
              <a:rect l="l" t="t" r="r" b="b"/>
              <a:pathLst>
                <a:path w="155" h="151" extrusionOk="0">
                  <a:moveTo>
                    <a:pt x="75" y="1"/>
                  </a:moveTo>
                  <a:cubicBezTo>
                    <a:pt x="55" y="1"/>
                    <a:pt x="31" y="16"/>
                    <a:pt x="1" y="56"/>
                  </a:cubicBezTo>
                  <a:cubicBezTo>
                    <a:pt x="28" y="90"/>
                    <a:pt x="68" y="117"/>
                    <a:pt x="101" y="150"/>
                  </a:cubicBezTo>
                  <a:lnTo>
                    <a:pt x="155" y="96"/>
                  </a:lnTo>
                  <a:cubicBezTo>
                    <a:pt x="134" y="46"/>
                    <a:pt x="110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7" name="Google Shape;1877;p52"/>
            <p:cNvSpPr/>
            <p:nvPr/>
          </p:nvSpPr>
          <p:spPr>
            <a:xfrm flipH="1">
              <a:off x="2014860" y="1753112"/>
              <a:ext cx="7573" cy="7928"/>
            </a:xfrm>
            <a:custGeom>
              <a:avLst/>
              <a:gdLst/>
              <a:ahLst/>
              <a:cxnLst/>
              <a:rect l="l" t="t" r="r" b="b"/>
              <a:pathLst>
                <a:path w="404" h="423" extrusionOk="0">
                  <a:moveTo>
                    <a:pt x="349" y="1"/>
                  </a:moveTo>
                  <a:lnTo>
                    <a:pt x="349" y="1"/>
                  </a:lnTo>
                  <a:cubicBezTo>
                    <a:pt x="208" y="122"/>
                    <a:pt x="0" y="189"/>
                    <a:pt x="0" y="416"/>
                  </a:cubicBezTo>
                  <a:cubicBezTo>
                    <a:pt x="32" y="420"/>
                    <a:pt x="61" y="422"/>
                    <a:pt x="88" y="422"/>
                  </a:cubicBezTo>
                  <a:cubicBezTo>
                    <a:pt x="343" y="422"/>
                    <a:pt x="403" y="255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8" name="Google Shape;1878;p52"/>
            <p:cNvSpPr/>
            <p:nvPr/>
          </p:nvSpPr>
          <p:spPr>
            <a:xfrm flipH="1">
              <a:off x="2063112" y="2590519"/>
              <a:ext cx="3655" cy="2699"/>
            </a:xfrm>
            <a:custGeom>
              <a:avLst/>
              <a:gdLst/>
              <a:ahLst/>
              <a:cxnLst/>
              <a:rect l="l" t="t" r="r" b="b"/>
              <a:pathLst>
                <a:path w="195" h="144" extrusionOk="0">
                  <a:moveTo>
                    <a:pt x="58" y="1"/>
                  </a:moveTo>
                  <a:cubicBezTo>
                    <a:pt x="41" y="1"/>
                    <a:pt x="22" y="3"/>
                    <a:pt x="0" y="9"/>
                  </a:cubicBezTo>
                  <a:cubicBezTo>
                    <a:pt x="14" y="130"/>
                    <a:pt x="101" y="137"/>
                    <a:pt x="194" y="143"/>
                  </a:cubicBezTo>
                  <a:cubicBezTo>
                    <a:pt x="172" y="61"/>
                    <a:pt x="13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79" name="Google Shape;1879;p52"/>
            <p:cNvSpPr/>
            <p:nvPr/>
          </p:nvSpPr>
          <p:spPr>
            <a:xfrm flipH="1">
              <a:off x="1459697" y="1542078"/>
              <a:ext cx="3918" cy="2362"/>
            </a:xfrm>
            <a:custGeom>
              <a:avLst/>
              <a:gdLst/>
              <a:ahLst/>
              <a:cxnLst/>
              <a:rect l="l" t="t" r="r" b="b"/>
              <a:pathLst>
                <a:path w="209" h="126" extrusionOk="0">
                  <a:moveTo>
                    <a:pt x="124" y="1"/>
                  </a:moveTo>
                  <a:cubicBezTo>
                    <a:pt x="67" y="1"/>
                    <a:pt x="24" y="31"/>
                    <a:pt x="1" y="110"/>
                  </a:cubicBezTo>
                  <a:cubicBezTo>
                    <a:pt x="23" y="121"/>
                    <a:pt x="47" y="126"/>
                    <a:pt x="70" y="126"/>
                  </a:cubicBezTo>
                  <a:cubicBezTo>
                    <a:pt x="135" y="126"/>
                    <a:pt x="193" y="86"/>
                    <a:pt x="208" y="17"/>
                  </a:cubicBezTo>
                  <a:cubicBezTo>
                    <a:pt x="178" y="6"/>
                    <a:pt x="15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80" name="Google Shape;1880;p52"/>
            <p:cNvSpPr/>
            <p:nvPr/>
          </p:nvSpPr>
          <p:spPr>
            <a:xfrm flipH="1">
              <a:off x="1632666" y="1528788"/>
              <a:ext cx="1743" cy="1331"/>
            </a:xfrm>
            <a:custGeom>
              <a:avLst/>
              <a:gdLst/>
              <a:ahLst/>
              <a:cxnLst/>
              <a:rect l="l" t="t" r="r" b="b"/>
              <a:pathLst>
                <a:path w="93" h="71" extrusionOk="0">
                  <a:moveTo>
                    <a:pt x="70" y="1"/>
                  </a:moveTo>
                  <a:cubicBezTo>
                    <a:pt x="20" y="1"/>
                    <a:pt x="1" y="22"/>
                    <a:pt x="12" y="69"/>
                  </a:cubicBezTo>
                  <a:cubicBezTo>
                    <a:pt x="12" y="69"/>
                    <a:pt x="23" y="71"/>
                    <a:pt x="33" y="71"/>
                  </a:cubicBezTo>
                  <a:cubicBezTo>
                    <a:pt x="44" y="71"/>
                    <a:pt x="56" y="69"/>
                    <a:pt x="59" y="62"/>
                  </a:cubicBezTo>
                  <a:cubicBezTo>
                    <a:pt x="73" y="42"/>
                    <a:pt x="79" y="22"/>
                    <a:pt x="86" y="2"/>
                  </a:cubicBezTo>
                  <a:lnTo>
                    <a:pt x="93" y="2"/>
                  </a:lnTo>
                  <a:cubicBezTo>
                    <a:pt x="85" y="1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sp>
          <p:nvSpPr>
            <p:cNvPr id="1881" name="Google Shape;1881;p52"/>
            <p:cNvSpPr/>
            <p:nvPr/>
          </p:nvSpPr>
          <p:spPr>
            <a:xfrm flipH="1">
              <a:off x="1670346" y="1478068"/>
              <a:ext cx="3149" cy="2793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134" y="1"/>
                  </a:moveTo>
                  <a:cubicBezTo>
                    <a:pt x="54" y="28"/>
                    <a:pt x="0" y="61"/>
                    <a:pt x="87" y="148"/>
                  </a:cubicBezTo>
                  <a:lnTo>
                    <a:pt x="168" y="41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 ExtraBold"/>
                <a:ea typeface="Assistant ExtraBold"/>
                <a:cs typeface="Assistant ExtraBold"/>
                <a:sym typeface="Assistant ExtraBold"/>
              </a:endParaRPr>
            </a:p>
          </p:txBody>
        </p:sp>
        <p:grpSp>
          <p:nvGrpSpPr>
            <p:cNvPr id="1882" name="Google Shape;1882;p52"/>
            <p:cNvGrpSpPr/>
            <p:nvPr/>
          </p:nvGrpSpPr>
          <p:grpSpPr>
            <a:xfrm>
              <a:off x="362774" y="1107751"/>
              <a:ext cx="2099779" cy="3665142"/>
              <a:chOff x="362774" y="1107751"/>
              <a:chExt cx="2099779" cy="3665142"/>
            </a:xfrm>
          </p:grpSpPr>
          <p:sp>
            <p:nvSpPr>
              <p:cNvPr id="1883" name="Google Shape;1883;p52"/>
              <p:cNvSpPr/>
              <p:nvPr/>
            </p:nvSpPr>
            <p:spPr>
              <a:xfrm flipH="1">
                <a:off x="2322372" y="2401678"/>
                <a:ext cx="41708" cy="116803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623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" y="1447"/>
                      <a:pt x="288" y="2868"/>
                      <a:pt x="617" y="4268"/>
                    </a:cubicBezTo>
                    <a:cubicBezTo>
                      <a:pt x="778" y="4938"/>
                      <a:pt x="871" y="5635"/>
                      <a:pt x="1260" y="6232"/>
                    </a:cubicBezTo>
                    <a:cubicBezTo>
                      <a:pt x="1481" y="6004"/>
                      <a:pt x="1575" y="5709"/>
                      <a:pt x="1649" y="5414"/>
                    </a:cubicBezTo>
                    <a:cubicBezTo>
                      <a:pt x="2225" y="3270"/>
                      <a:pt x="1575" y="149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 ExtraBold"/>
                  <a:ea typeface="Assistant ExtraBold"/>
                  <a:cs typeface="Assistant ExtraBold"/>
                  <a:sym typeface="Assistant ExtraBold"/>
                </a:endParaRPr>
              </a:p>
            </p:txBody>
          </p:sp>
          <p:grpSp>
            <p:nvGrpSpPr>
              <p:cNvPr id="1884" name="Google Shape;1884;p52"/>
              <p:cNvGrpSpPr/>
              <p:nvPr/>
            </p:nvGrpSpPr>
            <p:grpSpPr>
              <a:xfrm>
                <a:off x="362774" y="1107751"/>
                <a:ext cx="2099779" cy="3665142"/>
                <a:chOff x="362774" y="1107751"/>
                <a:chExt cx="2099779" cy="3665142"/>
              </a:xfrm>
            </p:grpSpPr>
            <p:sp>
              <p:nvSpPr>
                <p:cNvPr id="1885" name="Google Shape;1885;p52"/>
                <p:cNvSpPr/>
                <p:nvPr/>
              </p:nvSpPr>
              <p:spPr>
                <a:xfrm flipH="1">
                  <a:off x="362774" y="2533295"/>
                  <a:ext cx="2078933" cy="2239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6" h="119493" extrusionOk="0">
                      <a:moveTo>
                        <a:pt x="91247" y="14574"/>
                      </a:moveTo>
                      <a:cubicBezTo>
                        <a:pt x="91243" y="14577"/>
                        <a:pt x="91240" y="14580"/>
                        <a:pt x="91237" y="14584"/>
                      </a:cubicBezTo>
                      <a:lnTo>
                        <a:pt x="91237" y="14584"/>
                      </a:lnTo>
                      <a:cubicBezTo>
                        <a:pt x="91240" y="14583"/>
                        <a:pt x="91244" y="14582"/>
                        <a:pt x="91247" y="14580"/>
                      </a:cubicBezTo>
                      <a:lnTo>
                        <a:pt x="91247" y="14574"/>
                      </a:lnTo>
                      <a:close/>
                      <a:moveTo>
                        <a:pt x="69735" y="17615"/>
                      </a:moveTo>
                      <a:cubicBezTo>
                        <a:pt x="69853" y="17615"/>
                        <a:pt x="69925" y="17744"/>
                        <a:pt x="69966" y="17877"/>
                      </a:cubicBezTo>
                      <a:cubicBezTo>
                        <a:pt x="70206" y="18644"/>
                        <a:pt x="70752" y="19206"/>
                        <a:pt x="71286" y="19773"/>
                      </a:cubicBezTo>
                      <a:lnTo>
                        <a:pt x="71286" y="19773"/>
                      </a:lnTo>
                      <a:cubicBezTo>
                        <a:pt x="70830" y="19755"/>
                        <a:pt x="70451" y="19484"/>
                        <a:pt x="70027" y="19385"/>
                      </a:cubicBezTo>
                      <a:cubicBezTo>
                        <a:pt x="69495" y="19260"/>
                        <a:pt x="68963" y="19215"/>
                        <a:pt x="68388" y="19215"/>
                      </a:cubicBezTo>
                      <a:cubicBezTo>
                        <a:pt x="68101" y="19215"/>
                        <a:pt x="67802" y="19226"/>
                        <a:pt x="67487" y="19244"/>
                      </a:cubicBezTo>
                      <a:cubicBezTo>
                        <a:pt x="68177" y="18540"/>
                        <a:pt x="68901" y="18098"/>
                        <a:pt x="69611" y="17656"/>
                      </a:cubicBezTo>
                      <a:cubicBezTo>
                        <a:pt x="69657" y="17627"/>
                        <a:pt x="69698" y="17615"/>
                        <a:pt x="69735" y="17615"/>
                      </a:cubicBezTo>
                      <a:close/>
                      <a:moveTo>
                        <a:pt x="83481" y="16323"/>
                      </a:moveTo>
                      <a:cubicBezTo>
                        <a:pt x="83535" y="17663"/>
                        <a:pt x="83977" y="18802"/>
                        <a:pt x="85022" y="19686"/>
                      </a:cubicBezTo>
                      <a:cubicBezTo>
                        <a:pt x="84959" y="19704"/>
                        <a:pt x="84902" y="19711"/>
                        <a:pt x="84849" y="19711"/>
                      </a:cubicBezTo>
                      <a:cubicBezTo>
                        <a:pt x="84634" y="19711"/>
                        <a:pt x="84486" y="19594"/>
                        <a:pt x="84325" y="19545"/>
                      </a:cubicBezTo>
                      <a:cubicBezTo>
                        <a:pt x="83583" y="19312"/>
                        <a:pt x="82849" y="19181"/>
                        <a:pt x="82128" y="19181"/>
                      </a:cubicBezTo>
                      <a:cubicBezTo>
                        <a:pt x="81094" y="19181"/>
                        <a:pt x="80087" y="19451"/>
                        <a:pt x="79119" y="20075"/>
                      </a:cubicBezTo>
                      <a:cubicBezTo>
                        <a:pt x="79003" y="20153"/>
                        <a:pt x="78898" y="20242"/>
                        <a:pt x="78782" y="20242"/>
                      </a:cubicBezTo>
                      <a:cubicBezTo>
                        <a:pt x="78710" y="20242"/>
                        <a:pt x="78634" y="20208"/>
                        <a:pt x="78550" y="20115"/>
                      </a:cubicBezTo>
                      <a:cubicBezTo>
                        <a:pt x="78094" y="19626"/>
                        <a:pt x="77504" y="19411"/>
                        <a:pt x="76874" y="19324"/>
                      </a:cubicBezTo>
                      <a:cubicBezTo>
                        <a:pt x="76774" y="19050"/>
                        <a:pt x="76968" y="18929"/>
                        <a:pt x="77069" y="18782"/>
                      </a:cubicBezTo>
                      <a:cubicBezTo>
                        <a:pt x="77484" y="18165"/>
                        <a:pt x="77672" y="17482"/>
                        <a:pt x="77759" y="16751"/>
                      </a:cubicBezTo>
                      <a:cubicBezTo>
                        <a:pt x="77783" y="16562"/>
                        <a:pt x="77758" y="16329"/>
                        <a:pt x="78031" y="16329"/>
                      </a:cubicBezTo>
                      <a:cubicBezTo>
                        <a:pt x="78058" y="16329"/>
                        <a:pt x="78088" y="16331"/>
                        <a:pt x="78121" y="16336"/>
                      </a:cubicBezTo>
                      <a:cubicBezTo>
                        <a:pt x="78938" y="16463"/>
                        <a:pt x="79758" y="16519"/>
                        <a:pt x="80584" y="16519"/>
                      </a:cubicBezTo>
                      <a:cubicBezTo>
                        <a:pt x="81540" y="16519"/>
                        <a:pt x="82504" y="16445"/>
                        <a:pt x="83481" y="16323"/>
                      </a:cubicBezTo>
                      <a:close/>
                      <a:moveTo>
                        <a:pt x="32700" y="19625"/>
                      </a:moveTo>
                      <a:cubicBezTo>
                        <a:pt x="32908" y="19625"/>
                        <a:pt x="33113" y="19746"/>
                        <a:pt x="33355" y="19994"/>
                      </a:cubicBezTo>
                      <a:cubicBezTo>
                        <a:pt x="33938" y="20597"/>
                        <a:pt x="34615" y="21066"/>
                        <a:pt x="35345" y="21489"/>
                      </a:cubicBezTo>
                      <a:cubicBezTo>
                        <a:pt x="36637" y="22248"/>
                        <a:pt x="38012" y="22679"/>
                        <a:pt x="39516" y="22679"/>
                      </a:cubicBezTo>
                      <a:cubicBezTo>
                        <a:pt x="39604" y="22679"/>
                        <a:pt x="39692" y="22678"/>
                        <a:pt x="39781" y="22675"/>
                      </a:cubicBezTo>
                      <a:cubicBezTo>
                        <a:pt x="39939" y="22671"/>
                        <a:pt x="40108" y="22642"/>
                        <a:pt x="40274" y="22642"/>
                      </a:cubicBezTo>
                      <a:cubicBezTo>
                        <a:pt x="40461" y="22642"/>
                        <a:pt x="40643" y="22679"/>
                        <a:pt x="40799" y="22835"/>
                      </a:cubicBezTo>
                      <a:cubicBezTo>
                        <a:pt x="40685" y="23117"/>
                        <a:pt x="40451" y="23110"/>
                        <a:pt x="40230" y="23130"/>
                      </a:cubicBezTo>
                      <a:cubicBezTo>
                        <a:pt x="39870" y="23167"/>
                        <a:pt x="39517" y="23185"/>
                        <a:pt x="39170" y="23185"/>
                      </a:cubicBezTo>
                      <a:cubicBezTo>
                        <a:pt x="36795" y="23185"/>
                        <a:pt x="34714" y="22326"/>
                        <a:pt x="32913" y="20631"/>
                      </a:cubicBezTo>
                      <a:cubicBezTo>
                        <a:pt x="32772" y="20497"/>
                        <a:pt x="32611" y="20383"/>
                        <a:pt x="32471" y="20256"/>
                      </a:cubicBezTo>
                      <a:cubicBezTo>
                        <a:pt x="32330" y="20128"/>
                        <a:pt x="32069" y="20256"/>
                        <a:pt x="31968" y="20035"/>
                      </a:cubicBezTo>
                      <a:cubicBezTo>
                        <a:pt x="32249" y="19764"/>
                        <a:pt x="32476" y="19625"/>
                        <a:pt x="32700" y="19625"/>
                      </a:cubicBezTo>
                      <a:close/>
                      <a:moveTo>
                        <a:pt x="100326" y="20236"/>
                      </a:moveTo>
                      <a:lnTo>
                        <a:pt x="100326" y="20236"/>
                      </a:lnTo>
                      <a:cubicBezTo>
                        <a:pt x="99870" y="21167"/>
                        <a:pt x="99877" y="22132"/>
                        <a:pt x="99977" y="23204"/>
                      </a:cubicBezTo>
                      <a:cubicBezTo>
                        <a:pt x="99207" y="22847"/>
                        <a:pt x="98483" y="22618"/>
                        <a:pt x="97696" y="22618"/>
                      </a:cubicBezTo>
                      <a:cubicBezTo>
                        <a:pt x="97450" y="22618"/>
                        <a:pt x="97197" y="22640"/>
                        <a:pt x="96935" y="22688"/>
                      </a:cubicBezTo>
                      <a:cubicBezTo>
                        <a:pt x="97257" y="22011"/>
                        <a:pt x="97445" y="21422"/>
                        <a:pt x="97230" y="20698"/>
                      </a:cubicBezTo>
                      <a:lnTo>
                        <a:pt x="97230" y="20698"/>
                      </a:lnTo>
                      <a:cubicBezTo>
                        <a:pt x="97738" y="20845"/>
                        <a:pt x="98160" y="21134"/>
                        <a:pt x="98636" y="21134"/>
                      </a:cubicBezTo>
                      <a:cubicBezTo>
                        <a:pt x="98726" y="21134"/>
                        <a:pt x="98818" y="21123"/>
                        <a:pt x="98912" y="21100"/>
                      </a:cubicBezTo>
                      <a:cubicBezTo>
                        <a:pt x="99482" y="20959"/>
                        <a:pt x="99897" y="20611"/>
                        <a:pt x="100326" y="20236"/>
                      </a:cubicBezTo>
                      <a:close/>
                      <a:moveTo>
                        <a:pt x="71876" y="20195"/>
                      </a:moveTo>
                      <a:lnTo>
                        <a:pt x="71876" y="20195"/>
                      </a:lnTo>
                      <a:cubicBezTo>
                        <a:pt x="72480" y="20417"/>
                        <a:pt x="73118" y="20529"/>
                        <a:pt x="73758" y="20529"/>
                      </a:cubicBezTo>
                      <a:cubicBezTo>
                        <a:pt x="74105" y="20529"/>
                        <a:pt x="74453" y="20496"/>
                        <a:pt x="74797" y="20430"/>
                      </a:cubicBezTo>
                      <a:lnTo>
                        <a:pt x="74797" y="20430"/>
                      </a:lnTo>
                      <a:cubicBezTo>
                        <a:pt x="74382" y="21435"/>
                        <a:pt x="74007" y="22366"/>
                        <a:pt x="74275" y="23505"/>
                      </a:cubicBezTo>
                      <a:cubicBezTo>
                        <a:pt x="73749" y="23313"/>
                        <a:pt x="73281" y="23117"/>
                        <a:pt x="72740" y="23117"/>
                      </a:cubicBezTo>
                      <a:cubicBezTo>
                        <a:pt x="72584" y="23117"/>
                        <a:pt x="72422" y="23133"/>
                        <a:pt x="72251" y="23170"/>
                      </a:cubicBezTo>
                      <a:cubicBezTo>
                        <a:pt x="72935" y="22018"/>
                        <a:pt x="72787" y="21060"/>
                        <a:pt x="71876" y="20195"/>
                      </a:cubicBezTo>
                      <a:close/>
                      <a:moveTo>
                        <a:pt x="85578" y="20102"/>
                      </a:moveTo>
                      <a:lnTo>
                        <a:pt x="85578" y="20102"/>
                      </a:lnTo>
                      <a:cubicBezTo>
                        <a:pt x="86261" y="20384"/>
                        <a:pt x="86912" y="20524"/>
                        <a:pt x="87608" y="20524"/>
                      </a:cubicBezTo>
                      <a:cubicBezTo>
                        <a:pt x="87937" y="20524"/>
                        <a:pt x="88277" y="20492"/>
                        <a:pt x="88634" y="20430"/>
                      </a:cubicBezTo>
                      <a:lnTo>
                        <a:pt x="88634" y="20430"/>
                      </a:lnTo>
                      <a:cubicBezTo>
                        <a:pt x="88051" y="21448"/>
                        <a:pt x="87917" y="22420"/>
                        <a:pt x="88051" y="23546"/>
                      </a:cubicBezTo>
                      <a:cubicBezTo>
                        <a:pt x="87441" y="23186"/>
                        <a:pt x="86866" y="23112"/>
                        <a:pt x="86292" y="23112"/>
                      </a:cubicBezTo>
                      <a:cubicBezTo>
                        <a:pt x="86211" y="23112"/>
                        <a:pt x="86129" y="23114"/>
                        <a:pt x="86048" y="23116"/>
                      </a:cubicBezTo>
                      <a:lnTo>
                        <a:pt x="86048" y="23116"/>
                      </a:lnTo>
                      <a:cubicBezTo>
                        <a:pt x="86730" y="21834"/>
                        <a:pt x="86680" y="21470"/>
                        <a:pt x="85578" y="20102"/>
                      </a:cubicBezTo>
                      <a:close/>
                      <a:moveTo>
                        <a:pt x="60538" y="22610"/>
                      </a:moveTo>
                      <a:cubicBezTo>
                        <a:pt x="60404" y="23084"/>
                        <a:pt x="60109" y="23224"/>
                        <a:pt x="59782" y="23291"/>
                      </a:cubicBezTo>
                      <a:cubicBezTo>
                        <a:pt x="58348" y="23559"/>
                        <a:pt x="57041" y="24202"/>
                        <a:pt x="55668" y="24651"/>
                      </a:cubicBezTo>
                      <a:cubicBezTo>
                        <a:pt x="54897" y="24899"/>
                        <a:pt x="54100" y="25047"/>
                        <a:pt x="53296" y="25093"/>
                      </a:cubicBezTo>
                      <a:cubicBezTo>
                        <a:pt x="52682" y="25126"/>
                        <a:pt x="52068" y="25135"/>
                        <a:pt x="51454" y="25135"/>
                      </a:cubicBezTo>
                      <a:cubicBezTo>
                        <a:pt x="50533" y="25135"/>
                        <a:pt x="49610" y="25114"/>
                        <a:pt x="48686" y="25114"/>
                      </a:cubicBezTo>
                      <a:cubicBezTo>
                        <a:pt x="48637" y="25114"/>
                        <a:pt x="48582" y="25121"/>
                        <a:pt x="48529" y="25121"/>
                      </a:cubicBezTo>
                      <a:cubicBezTo>
                        <a:pt x="48443" y="25121"/>
                        <a:pt x="48364" y="25101"/>
                        <a:pt x="48331" y="24993"/>
                      </a:cubicBezTo>
                      <a:cubicBezTo>
                        <a:pt x="48277" y="24772"/>
                        <a:pt x="48451" y="24705"/>
                        <a:pt x="48612" y="24658"/>
                      </a:cubicBezTo>
                      <a:cubicBezTo>
                        <a:pt x="48836" y="24589"/>
                        <a:pt x="49065" y="24550"/>
                        <a:pt x="49301" y="24550"/>
                      </a:cubicBezTo>
                      <a:cubicBezTo>
                        <a:pt x="49319" y="24550"/>
                        <a:pt x="49337" y="24550"/>
                        <a:pt x="49356" y="24551"/>
                      </a:cubicBezTo>
                      <a:cubicBezTo>
                        <a:pt x="49406" y="24551"/>
                        <a:pt x="49456" y="24551"/>
                        <a:pt x="49506" y="24551"/>
                      </a:cubicBezTo>
                      <a:cubicBezTo>
                        <a:pt x="50163" y="24551"/>
                        <a:pt x="50819" y="24525"/>
                        <a:pt x="51475" y="24525"/>
                      </a:cubicBezTo>
                      <a:cubicBezTo>
                        <a:pt x="51801" y="24525"/>
                        <a:pt x="52126" y="24532"/>
                        <a:pt x="52451" y="24551"/>
                      </a:cubicBezTo>
                      <a:cubicBezTo>
                        <a:pt x="52616" y="24560"/>
                        <a:pt x="52779" y="24564"/>
                        <a:pt x="52942" y="24564"/>
                      </a:cubicBezTo>
                      <a:cubicBezTo>
                        <a:pt x="54613" y="24564"/>
                        <a:pt x="56185" y="24106"/>
                        <a:pt x="57711" y="23465"/>
                      </a:cubicBezTo>
                      <a:cubicBezTo>
                        <a:pt x="58607" y="23084"/>
                        <a:pt x="59556" y="22950"/>
                        <a:pt x="60538" y="22610"/>
                      </a:cubicBezTo>
                      <a:close/>
                      <a:moveTo>
                        <a:pt x="64311" y="22065"/>
                      </a:moveTo>
                      <a:cubicBezTo>
                        <a:pt x="64800" y="23150"/>
                        <a:pt x="65618" y="23767"/>
                        <a:pt x="66663" y="24088"/>
                      </a:cubicBezTo>
                      <a:cubicBezTo>
                        <a:pt x="67305" y="24287"/>
                        <a:pt x="67970" y="24386"/>
                        <a:pt x="68636" y="24386"/>
                      </a:cubicBezTo>
                      <a:cubicBezTo>
                        <a:pt x="69249" y="24386"/>
                        <a:pt x="69861" y="24302"/>
                        <a:pt x="70455" y="24135"/>
                      </a:cubicBezTo>
                      <a:cubicBezTo>
                        <a:pt x="70692" y="24070"/>
                        <a:pt x="70903" y="23926"/>
                        <a:pt x="71157" y="23926"/>
                      </a:cubicBezTo>
                      <a:cubicBezTo>
                        <a:pt x="71191" y="23926"/>
                        <a:pt x="71225" y="23929"/>
                        <a:pt x="71259" y="23934"/>
                      </a:cubicBezTo>
                      <a:cubicBezTo>
                        <a:pt x="71286" y="23907"/>
                        <a:pt x="71333" y="23847"/>
                        <a:pt x="71340" y="23847"/>
                      </a:cubicBezTo>
                      <a:lnTo>
                        <a:pt x="71340" y="23847"/>
                      </a:lnTo>
                      <a:cubicBezTo>
                        <a:pt x="71460" y="23928"/>
                        <a:pt x="71347" y="23941"/>
                        <a:pt x="71300" y="23974"/>
                      </a:cubicBezTo>
                      <a:cubicBezTo>
                        <a:pt x="71079" y="24510"/>
                        <a:pt x="70904" y="25067"/>
                        <a:pt x="70777" y="25636"/>
                      </a:cubicBezTo>
                      <a:cubicBezTo>
                        <a:pt x="70368" y="25516"/>
                        <a:pt x="70033" y="25375"/>
                        <a:pt x="69685" y="25321"/>
                      </a:cubicBezTo>
                      <a:cubicBezTo>
                        <a:pt x="69507" y="25293"/>
                        <a:pt x="69332" y="25278"/>
                        <a:pt x="69159" y="25278"/>
                      </a:cubicBezTo>
                      <a:cubicBezTo>
                        <a:pt x="68526" y="25278"/>
                        <a:pt x="67932" y="25475"/>
                        <a:pt x="67400" y="25891"/>
                      </a:cubicBezTo>
                      <a:cubicBezTo>
                        <a:pt x="67259" y="25994"/>
                        <a:pt x="67137" y="26108"/>
                        <a:pt x="66973" y="26108"/>
                      </a:cubicBezTo>
                      <a:cubicBezTo>
                        <a:pt x="66903" y="26108"/>
                        <a:pt x="66826" y="26088"/>
                        <a:pt x="66737" y="26038"/>
                      </a:cubicBezTo>
                      <a:cubicBezTo>
                        <a:pt x="65733" y="25470"/>
                        <a:pt x="64673" y="25275"/>
                        <a:pt x="63588" y="25275"/>
                      </a:cubicBezTo>
                      <a:cubicBezTo>
                        <a:pt x="63072" y="25275"/>
                        <a:pt x="62551" y="25319"/>
                        <a:pt x="62026" y="25388"/>
                      </a:cubicBezTo>
                      <a:cubicBezTo>
                        <a:pt x="61912" y="25382"/>
                        <a:pt x="61805" y="25375"/>
                        <a:pt x="61698" y="25355"/>
                      </a:cubicBezTo>
                      <a:cubicBezTo>
                        <a:pt x="62455" y="24175"/>
                        <a:pt x="63333" y="23070"/>
                        <a:pt x="64311" y="22065"/>
                      </a:cubicBezTo>
                      <a:close/>
                      <a:moveTo>
                        <a:pt x="59949" y="28559"/>
                      </a:moveTo>
                      <a:cubicBezTo>
                        <a:pt x="60005" y="28559"/>
                        <a:pt x="60072" y="28579"/>
                        <a:pt x="60157" y="28625"/>
                      </a:cubicBezTo>
                      <a:cubicBezTo>
                        <a:pt x="61174" y="29197"/>
                        <a:pt x="62237" y="29417"/>
                        <a:pt x="63350" y="29417"/>
                      </a:cubicBezTo>
                      <a:cubicBezTo>
                        <a:pt x="64062" y="29417"/>
                        <a:pt x="64795" y="29327"/>
                        <a:pt x="65551" y="29181"/>
                      </a:cubicBezTo>
                      <a:lnTo>
                        <a:pt x="65551" y="29181"/>
                      </a:lnTo>
                      <a:cubicBezTo>
                        <a:pt x="65336" y="30527"/>
                        <a:pt x="65591" y="31707"/>
                        <a:pt x="66060" y="32946"/>
                      </a:cubicBezTo>
                      <a:cubicBezTo>
                        <a:pt x="64250" y="32757"/>
                        <a:pt x="62472" y="32691"/>
                        <a:pt x="60722" y="32691"/>
                      </a:cubicBezTo>
                      <a:cubicBezTo>
                        <a:pt x="59938" y="32691"/>
                        <a:pt x="59161" y="32705"/>
                        <a:pt x="58388" y="32725"/>
                      </a:cubicBezTo>
                      <a:cubicBezTo>
                        <a:pt x="58180" y="32464"/>
                        <a:pt x="58334" y="32283"/>
                        <a:pt x="58388" y="32115"/>
                      </a:cubicBezTo>
                      <a:cubicBezTo>
                        <a:pt x="58736" y="31003"/>
                        <a:pt x="59165" y="29911"/>
                        <a:pt x="59668" y="28852"/>
                      </a:cubicBezTo>
                      <a:cubicBezTo>
                        <a:pt x="59741" y="28697"/>
                        <a:pt x="59803" y="28559"/>
                        <a:pt x="59949" y="28559"/>
                      </a:cubicBezTo>
                      <a:close/>
                      <a:moveTo>
                        <a:pt x="44867" y="11933"/>
                      </a:moveTo>
                      <a:cubicBezTo>
                        <a:pt x="44871" y="11933"/>
                        <a:pt x="44875" y="11934"/>
                        <a:pt x="44880" y="11934"/>
                      </a:cubicBezTo>
                      <a:cubicBezTo>
                        <a:pt x="45054" y="11940"/>
                        <a:pt x="45108" y="12074"/>
                        <a:pt x="45114" y="12222"/>
                      </a:cubicBezTo>
                      <a:cubicBezTo>
                        <a:pt x="45141" y="12832"/>
                        <a:pt x="45208" y="13455"/>
                        <a:pt x="45088" y="14058"/>
                      </a:cubicBezTo>
                      <a:cubicBezTo>
                        <a:pt x="44659" y="16168"/>
                        <a:pt x="44686" y="18326"/>
                        <a:pt x="44444" y="20457"/>
                      </a:cubicBezTo>
                      <a:cubicBezTo>
                        <a:pt x="44337" y="21401"/>
                        <a:pt x="44330" y="22353"/>
                        <a:pt x="44310" y="23298"/>
                      </a:cubicBezTo>
                      <a:cubicBezTo>
                        <a:pt x="44237" y="25891"/>
                        <a:pt x="43949" y="28470"/>
                        <a:pt x="43835" y="31057"/>
                      </a:cubicBezTo>
                      <a:cubicBezTo>
                        <a:pt x="43741" y="33121"/>
                        <a:pt x="43808" y="35184"/>
                        <a:pt x="43788" y="37248"/>
                      </a:cubicBezTo>
                      <a:cubicBezTo>
                        <a:pt x="43781" y="37704"/>
                        <a:pt x="43995" y="37905"/>
                        <a:pt x="44418" y="37972"/>
                      </a:cubicBezTo>
                      <a:cubicBezTo>
                        <a:pt x="44672" y="38011"/>
                        <a:pt x="44925" y="38046"/>
                        <a:pt x="45175" y="38046"/>
                      </a:cubicBezTo>
                      <a:cubicBezTo>
                        <a:pt x="45524" y="38046"/>
                        <a:pt x="45865" y="37977"/>
                        <a:pt x="46193" y="37751"/>
                      </a:cubicBezTo>
                      <a:cubicBezTo>
                        <a:pt x="46393" y="37612"/>
                        <a:pt x="46631" y="37509"/>
                        <a:pt x="46978" y="37509"/>
                      </a:cubicBezTo>
                      <a:cubicBezTo>
                        <a:pt x="47049" y="37509"/>
                        <a:pt x="47124" y="37514"/>
                        <a:pt x="47205" y="37523"/>
                      </a:cubicBezTo>
                      <a:cubicBezTo>
                        <a:pt x="46407" y="38277"/>
                        <a:pt x="45563" y="38550"/>
                        <a:pt x="44672" y="38550"/>
                      </a:cubicBezTo>
                      <a:cubicBezTo>
                        <a:pt x="44328" y="38550"/>
                        <a:pt x="43978" y="38510"/>
                        <a:pt x="43620" y="38441"/>
                      </a:cubicBezTo>
                      <a:cubicBezTo>
                        <a:pt x="43218" y="38367"/>
                        <a:pt x="42997" y="38139"/>
                        <a:pt x="43017" y="37690"/>
                      </a:cubicBezTo>
                      <a:cubicBezTo>
                        <a:pt x="43091" y="35459"/>
                        <a:pt x="42964" y="33228"/>
                        <a:pt x="43138" y="31003"/>
                      </a:cubicBezTo>
                      <a:cubicBezTo>
                        <a:pt x="43332" y="28611"/>
                        <a:pt x="43433" y="26212"/>
                        <a:pt x="43573" y="23820"/>
                      </a:cubicBezTo>
                      <a:cubicBezTo>
                        <a:pt x="43680" y="21984"/>
                        <a:pt x="43808" y="20155"/>
                        <a:pt x="43955" y="18319"/>
                      </a:cubicBezTo>
                      <a:cubicBezTo>
                        <a:pt x="44062" y="16932"/>
                        <a:pt x="44243" y="15552"/>
                        <a:pt x="44491" y="14178"/>
                      </a:cubicBezTo>
                      <a:cubicBezTo>
                        <a:pt x="44572" y="13723"/>
                        <a:pt x="44518" y="13234"/>
                        <a:pt x="44538" y="12758"/>
                      </a:cubicBezTo>
                      <a:cubicBezTo>
                        <a:pt x="44538" y="12564"/>
                        <a:pt x="44558" y="12369"/>
                        <a:pt x="44585" y="12182"/>
                      </a:cubicBezTo>
                      <a:cubicBezTo>
                        <a:pt x="44605" y="12039"/>
                        <a:pt x="44725" y="11933"/>
                        <a:pt x="44867" y="11933"/>
                      </a:cubicBezTo>
                      <a:close/>
                      <a:moveTo>
                        <a:pt x="57142" y="41871"/>
                      </a:moveTo>
                      <a:lnTo>
                        <a:pt x="57142" y="41871"/>
                      </a:lnTo>
                      <a:cubicBezTo>
                        <a:pt x="57624" y="42019"/>
                        <a:pt x="57986" y="42146"/>
                        <a:pt x="58368" y="42233"/>
                      </a:cubicBezTo>
                      <a:cubicBezTo>
                        <a:pt x="58716" y="42320"/>
                        <a:pt x="59071" y="42354"/>
                        <a:pt x="59567" y="42441"/>
                      </a:cubicBezTo>
                      <a:cubicBezTo>
                        <a:pt x="58730" y="42716"/>
                        <a:pt x="58040" y="42997"/>
                        <a:pt x="57309" y="43453"/>
                      </a:cubicBezTo>
                      <a:cubicBezTo>
                        <a:pt x="57168" y="42917"/>
                        <a:pt x="57168" y="42441"/>
                        <a:pt x="57142" y="41871"/>
                      </a:cubicBezTo>
                      <a:close/>
                      <a:moveTo>
                        <a:pt x="100688" y="45128"/>
                      </a:moveTo>
                      <a:lnTo>
                        <a:pt x="100721" y="45155"/>
                      </a:lnTo>
                      <a:lnTo>
                        <a:pt x="100681" y="45168"/>
                      </a:lnTo>
                      <a:lnTo>
                        <a:pt x="100688" y="45128"/>
                      </a:lnTo>
                      <a:close/>
                      <a:moveTo>
                        <a:pt x="84928" y="45128"/>
                      </a:moveTo>
                      <a:lnTo>
                        <a:pt x="84955" y="45175"/>
                      </a:lnTo>
                      <a:lnTo>
                        <a:pt x="84895" y="45175"/>
                      </a:lnTo>
                      <a:lnTo>
                        <a:pt x="84928" y="45128"/>
                      </a:lnTo>
                      <a:close/>
                      <a:moveTo>
                        <a:pt x="51043" y="43588"/>
                      </a:moveTo>
                      <a:cubicBezTo>
                        <a:pt x="51127" y="43588"/>
                        <a:pt x="51208" y="43612"/>
                        <a:pt x="51239" y="43714"/>
                      </a:cubicBezTo>
                      <a:cubicBezTo>
                        <a:pt x="51272" y="43828"/>
                        <a:pt x="51205" y="43948"/>
                        <a:pt x="51091" y="43975"/>
                      </a:cubicBezTo>
                      <a:cubicBezTo>
                        <a:pt x="50649" y="44143"/>
                        <a:pt x="50213" y="44337"/>
                        <a:pt x="49758" y="44444"/>
                      </a:cubicBezTo>
                      <a:cubicBezTo>
                        <a:pt x="48947" y="44632"/>
                        <a:pt x="48163" y="44920"/>
                        <a:pt x="47372" y="45175"/>
                      </a:cubicBezTo>
                      <a:cubicBezTo>
                        <a:pt x="46899" y="45329"/>
                        <a:pt x="46419" y="45362"/>
                        <a:pt x="45972" y="45362"/>
                      </a:cubicBezTo>
                      <a:cubicBezTo>
                        <a:pt x="45653" y="45362"/>
                        <a:pt x="45351" y="45345"/>
                        <a:pt x="45080" y="45345"/>
                      </a:cubicBezTo>
                      <a:cubicBezTo>
                        <a:pt x="44942" y="45345"/>
                        <a:pt x="44812" y="45349"/>
                        <a:pt x="44692" y="45362"/>
                      </a:cubicBezTo>
                      <a:cubicBezTo>
                        <a:pt x="44203" y="45362"/>
                        <a:pt x="43791" y="45361"/>
                        <a:pt x="43418" y="45361"/>
                      </a:cubicBezTo>
                      <a:cubicBezTo>
                        <a:pt x="43046" y="45361"/>
                        <a:pt x="42712" y="45362"/>
                        <a:pt x="42381" y="45369"/>
                      </a:cubicBezTo>
                      <a:cubicBezTo>
                        <a:pt x="42260" y="45369"/>
                        <a:pt x="42146" y="45349"/>
                        <a:pt x="42139" y="45215"/>
                      </a:cubicBezTo>
                      <a:cubicBezTo>
                        <a:pt x="42126" y="45101"/>
                        <a:pt x="42200" y="44987"/>
                        <a:pt x="42307" y="44954"/>
                      </a:cubicBezTo>
                      <a:cubicBezTo>
                        <a:pt x="42461" y="44887"/>
                        <a:pt x="42622" y="44840"/>
                        <a:pt x="42789" y="44820"/>
                      </a:cubicBezTo>
                      <a:cubicBezTo>
                        <a:pt x="43421" y="44787"/>
                        <a:pt x="44053" y="44745"/>
                        <a:pt x="44685" y="44745"/>
                      </a:cubicBezTo>
                      <a:cubicBezTo>
                        <a:pt x="44830" y="44745"/>
                        <a:pt x="44976" y="44748"/>
                        <a:pt x="45121" y="44753"/>
                      </a:cubicBezTo>
                      <a:cubicBezTo>
                        <a:pt x="45330" y="44761"/>
                        <a:pt x="45538" y="44767"/>
                        <a:pt x="45745" y="44767"/>
                      </a:cubicBezTo>
                      <a:cubicBezTo>
                        <a:pt x="46507" y="44767"/>
                        <a:pt x="47258" y="44692"/>
                        <a:pt x="47996" y="44418"/>
                      </a:cubicBezTo>
                      <a:cubicBezTo>
                        <a:pt x="48800" y="44123"/>
                        <a:pt x="49644" y="43922"/>
                        <a:pt x="50468" y="43687"/>
                      </a:cubicBezTo>
                      <a:cubicBezTo>
                        <a:pt x="50636" y="43647"/>
                        <a:pt x="50796" y="43613"/>
                        <a:pt x="50964" y="43593"/>
                      </a:cubicBezTo>
                      <a:cubicBezTo>
                        <a:pt x="50990" y="43590"/>
                        <a:pt x="51017" y="43588"/>
                        <a:pt x="51043" y="43588"/>
                      </a:cubicBezTo>
                      <a:close/>
                      <a:moveTo>
                        <a:pt x="79434" y="23660"/>
                      </a:moveTo>
                      <a:cubicBezTo>
                        <a:pt x="80184" y="24015"/>
                        <a:pt x="80962" y="24296"/>
                        <a:pt x="81833" y="24363"/>
                      </a:cubicBezTo>
                      <a:cubicBezTo>
                        <a:pt x="81652" y="25261"/>
                        <a:pt x="81478" y="26072"/>
                        <a:pt x="81457" y="26876"/>
                      </a:cubicBezTo>
                      <a:cubicBezTo>
                        <a:pt x="81395" y="26913"/>
                        <a:pt x="81343" y="26928"/>
                        <a:pt x="81298" y="26928"/>
                      </a:cubicBezTo>
                      <a:cubicBezTo>
                        <a:pt x="81167" y="26928"/>
                        <a:pt x="81100" y="26797"/>
                        <a:pt x="81015" y="26722"/>
                      </a:cubicBezTo>
                      <a:cubicBezTo>
                        <a:pt x="80484" y="26234"/>
                        <a:pt x="79902" y="25970"/>
                        <a:pt x="79277" y="25970"/>
                      </a:cubicBezTo>
                      <a:cubicBezTo>
                        <a:pt x="78941" y="25970"/>
                        <a:pt x="78593" y="26046"/>
                        <a:pt x="78235" y="26206"/>
                      </a:cubicBezTo>
                      <a:cubicBezTo>
                        <a:pt x="77323" y="26614"/>
                        <a:pt x="76814" y="27351"/>
                        <a:pt x="76774" y="28370"/>
                      </a:cubicBezTo>
                      <a:cubicBezTo>
                        <a:pt x="76734" y="29502"/>
                        <a:pt x="77263" y="30286"/>
                        <a:pt x="78255" y="30789"/>
                      </a:cubicBezTo>
                      <a:cubicBezTo>
                        <a:pt x="78355" y="30829"/>
                        <a:pt x="78436" y="30909"/>
                        <a:pt x="78483" y="31010"/>
                      </a:cubicBezTo>
                      <a:lnTo>
                        <a:pt x="77558" y="31010"/>
                      </a:lnTo>
                      <a:cubicBezTo>
                        <a:pt x="77536" y="31010"/>
                        <a:pt x="77514" y="31010"/>
                        <a:pt x="77492" y="31010"/>
                      </a:cubicBezTo>
                      <a:cubicBezTo>
                        <a:pt x="76423" y="31010"/>
                        <a:pt x="75366" y="31171"/>
                        <a:pt x="74348" y="31499"/>
                      </a:cubicBezTo>
                      <a:cubicBezTo>
                        <a:pt x="73973" y="31606"/>
                        <a:pt x="73618" y="31787"/>
                        <a:pt x="73316" y="32035"/>
                      </a:cubicBezTo>
                      <a:cubicBezTo>
                        <a:pt x="72834" y="32457"/>
                        <a:pt x="72827" y="32893"/>
                        <a:pt x="73303" y="33308"/>
                      </a:cubicBezTo>
                      <a:cubicBezTo>
                        <a:pt x="73692" y="33650"/>
                        <a:pt x="74167" y="33824"/>
                        <a:pt x="74650" y="33958"/>
                      </a:cubicBezTo>
                      <a:cubicBezTo>
                        <a:pt x="75622" y="34218"/>
                        <a:pt x="76620" y="34351"/>
                        <a:pt x="77622" y="34351"/>
                      </a:cubicBezTo>
                      <a:cubicBezTo>
                        <a:pt x="78043" y="34351"/>
                        <a:pt x="78464" y="34327"/>
                        <a:pt x="78885" y="34280"/>
                      </a:cubicBezTo>
                      <a:cubicBezTo>
                        <a:pt x="79043" y="34262"/>
                        <a:pt x="79201" y="34207"/>
                        <a:pt x="79361" y="34207"/>
                      </a:cubicBezTo>
                      <a:cubicBezTo>
                        <a:pt x="79445" y="34207"/>
                        <a:pt x="79529" y="34222"/>
                        <a:pt x="79615" y="34266"/>
                      </a:cubicBezTo>
                      <a:cubicBezTo>
                        <a:pt x="79025" y="36638"/>
                        <a:pt x="79441" y="38005"/>
                        <a:pt x="80982" y="38849"/>
                      </a:cubicBezTo>
                      <a:cubicBezTo>
                        <a:pt x="81479" y="39119"/>
                        <a:pt x="81963" y="39256"/>
                        <a:pt x="82446" y="39256"/>
                      </a:cubicBezTo>
                      <a:cubicBezTo>
                        <a:pt x="83467" y="39256"/>
                        <a:pt x="84484" y="38644"/>
                        <a:pt x="85612" y="37375"/>
                      </a:cubicBezTo>
                      <a:cubicBezTo>
                        <a:pt x="85846" y="37603"/>
                        <a:pt x="86087" y="37818"/>
                        <a:pt x="86262" y="38179"/>
                      </a:cubicBezTo>
                      <a:cubicBezTo>
                        <a:pt x="85337" y="38575"/>
                        <a:pt x="84560" y="39151"/>
                        <a:pt x="84044" y="40022"/>
                      </a:cubicBezTo>
                      <a:cubicBezTo>
                        <a:pt x="83969" y="40146"/>
                        <a:pt x="83876" y="40183"/>
                        <a:pt x="83774" y="40183"/>
                      </a:cubicBezTo>
                      <a:cubicBezTo>
                        <a:pt x="83669" y="40183"/>
                        <a:pt x="83554" y="40143"/>
                        <a:pt x="83441" y="40123"/>
                      </a:cubicBezTo>
                      <a:cubicBezTo>
                        <a:pt x="82487" y="39961"/>
                        <a:pt x="81528" y="39881"/>
                        <a:pt x="80562" y="39881"/>
                      </a:cubicBezTo>
                      <a:cubicBezTo>
                        <a:pt x="80523" y="39881"/>
                        <a:pt x="80484" y="39881"/>
                        <a:pt x="80446" y="39881"/>
                      </a:cubicBezTo>
                      <a:cubicBezTo>
                        <a:pt x="79467" y="39881"/>
                        <a:pt x="78509" y="40042"/>
                        <a:pt x="77544" y="40149"/>
                      </a:cubicBezTo>
                      <a:cubicBezTo>
                        <a:pt x="77390" y="39895"/>
                        <a:pt x="77544" y="39700"/>
                        <a:pt x="77598" y="39499"/>
                      </a:cubicBezTo>
                      <a:cubicBezTo>
                        <a:pt x="78181" y="37174"/>
                        <a:pt x="76901" y="35017"/>
                        <a:pt x="74623" y="34487"/>
                      </a:cubicBezTo>
                      <a:cubicBezTo>
                        <a:pt x="74310" y="34413"/>
                        <a:pt x="74001" y="34378"/>
                        <a:pt x="73699" y="34378"/>
                      </a:cubicBezTo>
                      <a:cubicBezTo>
                        <a:pt x="71156" y="34378"/>
                        <a:pt x="69139" y="36860"/>
                        <a:pt x="69899" y="39459"/>
                      </a:cubicBezTo>
                      <a:cubicBezTo>
                        <a:pt x="70060" y="39995"/>
                        <a:pt x="70033" y="40451"/>
                        <a:pt x="69893" y="40980"/>
                      </a:cubicBezTo>
                      <a:cubicBezTo>
                        <a:pt x="69544" y="42300"/>
                        <a:pt x="69779" y="43526"/>
                        <a:pt x="70670" y="44598"/>
                      </a:cubicBezTo>
                      <a:cubicBezTo>
                        <a:pt x="70811" y="44766"/>
                        <a:pt x="71018" y="44887"/>
                        <a:pt x="71105" y="45195"/>
                      </a:cubicBezTo>
                      <a:cubicBezTo>
                        <a:pt x="70186" y="44868"/>
                        <a:pt x="69277" y="44682"/>
                        <a:pt x="68380" y="44682"/>
                      </a:cubicBezTo>
                      <a:cubicBezTo>
                        <a:pt x="67421" y="44682"/>
                        <a:pt x="66475" y="44894"/>
                        <a:pt x="65544" y="45376"/>
                      </a:cubicBezTo>
                      <a:cubicBezTo>
                        <a:pt x="64562" y="42683"/>
                        <a:pt x="62386" y="42347"/>
                        <a:pt x="59989" y="42347"/>
                      </a:cubicBezTo>
                      <a:cubicBezTo>
                        <a:pt x="59965" y="42347"/>
                        <a:pt x="59940" y="42347"/>
                        <a:pt x="59916" y="42347"/>
                      </a:cubicBezTo>
                      <a:cubicBezTo>
                        <a:pt x="61463" y="41905"/>
                        <a:pt x="62589" y="41014"/>
                        <a:pt x="63051" y="39439"/>
                      </a:cubicBezTo>
                      <a:cubicBezTo>
                        <a:pt x="63514" y="37851"/>
                        <a:pt x="63005" y="36491"/>
                        <a:pt x="61812" y="35218"/>
                      </a:cubicBezTo>
                      <a:cubicBezTo>
                        <a:pt x="63293" y="34990"/>
                        <a:pt x="64646" y="35090"/>
                        <a:pt x="65966" y="34869"/>
                      </a:cubicBezTo>
                      <a:cubicBezTo>
                        <a:pt x="66294" y="34816"/>
                        <a:pt x="66629" y="34789"/>
                        <a:pt x="66958" y="34735"/>
                      </a:cubicBezTo>
                      <a:cubicBezTo>
                        <a:pt x="67071" y="34710"/>
                        <a:pt x="67185" y="34697"/>
                        <a:pt x="67299" y="34697"/>
                      </a:cubicBezTo>
                      <a:cubicBezTo>
                        <a:pt x="67516" y="34697"/>
                        <a:pt x="67731" y="34744"/>
                        <a:pt x="67929" y="34836"/>
                      </a:cubicBezTo>
                      <a:cubicBezTo>
                        <a:pt x="68379" y="35055"/>
                        <a:pt x="68814" y="35149"/>
                        <a:pt x="69224" y="35149"/>
                      </a:cubicBezTo>
                      <a:cubicBezTo>
                        <a:pt x="70233" y="35149"/>
                        <a:pt x="71095" y="34578"/>
                        <a:pt x="71661" y="33878"/>
                      </a:cubicBezTo>
                      <a:cubicBezTo>
                        <a:pt x="72646" y="32665"/>
                        <a:pt x="72975" y="31251"/>
                        <a:pt x="72874" y="29723"/>
                      </a:cubicBezTo>
                      <a:cubicBezTo>
                        <a:pt x="72847" y="29288"/>
                        <a:pt x="72760" y="28852"/>
                        <a:pt x="72700" y="28383"/>
                      </a:cubicBezTo>
                      <a:cubicBezTo>
                        <a:pt x="74523" y="28129"/>
                        <a:pt x="75005" y="26862"/>
                        <a:pt x="75012" y="25248"/>
                      </a:cubicBezTo>
                      <a:cubicBezTo>
                        <a:pt x="75655" y="25686"/>
                        <a:pt x="76279" y="25954"/>
                        <a:pt x="76876" y="25954"/>
                      </a:cubicBezTo>
                      <a:cubicBezTo>
                        <a:pt x="77802" y="25954"/>
                        <a:pt x="78664" y="25310"/>
                        <a:pt x="79434" y="23660"/>
                      </a:cubicBezTo>
                      <a:close/>
                      <a:moveTo>
                        <a:pt x="85612" y="45650"/>
                      </a:moveTo>
                      <a:lnTo>
                        <a:pt x="85659" y="45657"/>
                      </a:lnTo>
                      <a:lnTo>
                        <a:pt x="85632" y="45691"/>
                      </a:lnTo>
                      <a:lnTo>
                        <a:pt x="85612" y="45650"/>
                      </a:lnTo>
                      <a:close/>
                      <a:moveTo>
                        <a:pt x="71889" y="45664"/>
                      </a:moveTo>
                      <a:cubicBezTo>
                        <a:pt x="71903" y="45664"/>
                        <a:pt x="71936" y="45664"/>
                        <a:pt x="71943" y="45677"/>
                      </a:cubicBezTo>
                      <a:cubicBezTo>
                        <a:pt x="71952" y="45695"/>
                        <a:pt x="71955" y="45709"/>
                        <a:pt x="71956" y="45725"/>
                      </a:cubicBezTo>
                      <a:lnTo>
                        <a:pt x="71956" y="45725"/>
                      </a:lnTo>
                      <a:lnTo>
                        <a:pt x="71889" y="45664"/>
                      </a:lnTo>
                      <a:close/>
                      <a:moveTo>
                        <a:pt x="83508" y="41778"/>
                      </a:moveTo>
                      <a:cubicBezTo>
                        <a:pt x="83501" y="43104"/>
                        <a:pt x="83970" y="44116"/>
                        <a:pt x="84774" y="44994"/>
                      </a:cubicBezTo>
                      <a:cubicBezTo>
                        <a:pt x="84674" y="45039"/>
                        <a:pt x="84585" y="45056"/>
                        <a:pt x="84503" y="45056"/>
                      </a:cubicBezTo>
                      <a:cubicBezTo>
                        <a:pt x="84293" y="45056"/>
                        <a:pt x="84132" y="44945"/>
                        <a:pt x="83963" y="44907"/>
                      </a:cubicBezTo>
                      <a:cubicBezTo>
                        <a:pt x="83335" y="44767"/>
                        <a:pt x="82714" y="44683"/>
                        <a:pt x="82105" y="44683"/>
                      </a:cubicBezTo>
                      <a:cubicBezTo>
                        <a:pt x="81053" y="44683"/>
                        <a:pt x="80036" y="44934"/>
                        <a:pt x="79072" y="45583"/>
                      </a:cubicBezTo>
                      <a:cubicBezTo>
                        <a:pt x="78966" y="45655"/>
                        <a:pt x="78866" y="45736"/>
                        <a:pt x="78759" y="45736"/>
                      </a:cubicBezTo>
                      <a:cubicBezTo>
                        <a:pt x="78696" y="45736"/>
                        <a:pt x="78632" y="45708"/>
                        <a:pt x="78563" y="45637"/>
                      </a:cubicBezTo>
                      <a:cubicBezTo>
                        <a:pt x="78094" y="45141"/>
                        <a:pt x="77518" y="44846"/>
                        <a:pt x="76854" y="44833"/>
                      </a:cubicBezTo>
                      <a:cubicBezTo>
                        <a:pt x="76807" y="44505"/>
                        <a:pt x="76995" y="44391"/>
                        <a:pt x="77089" y="44230"/>
                      </a:cubicBezTo>
                      <a:cubicBezTo>
                        <a:pt x="77451" y="43654"/>
                        <a:pt x="77699" y="43037"/>
                        <a:pt x="77719" y="42354"/>
                      </a:cubicBezTo>
                      <a:cubicBezTo>
                        <a:pt x="77725" y="42022"/>
                        <a:pt x="77820" y="41842"/>
                        <a:pt x="78134" y="41842"/>
                      </a:cubicBezTo>
                      <a:cubicBezTo>
                        <a:pt x="78175" y="41842"/>
                        <a:pt x="78219" y="41845"/>
                        <a:pt x="78268" y="41851"/>
                      </a:cubicBezTo>
                      <a:cubicBezTo>
                        <a:pt x="79059" y="41964"/>
                        <a:pt x="79853" y="42020"/>
                        <a:pt x="80647" y="42020"/>
                      </a:cubicBezTo>
                      <a:cubicBezTo>
                        <a:pt x="81604" y="42020"/>
                        <a:pt x="82560" y="41939"/>
                        <a:pt x="83508" y="41778"/>
                      </a:cubicBezTo>
                      <a:close/>
                      <a:moveTo>
                        <a:pt x="100316" y="45690"/>
                      </a:moveTo>
                      <a:cubicBezTo>
                        <a:pt x="100317" y="45690"/>
                        <a:pt x="100318" y="45690"/>
                        <a:pt x="100319" y="45691"/>
                      </a:cubicBezTo>
                      <a:cubicBezTo>
                        <a:pt x="100364" y="45703"/>
                        <a:pt x="100348" y="45722"/>
                        <a:pt x="100277" y="45741"/>
                      </a:cubicBezTo>
                      <a:lnTo>
                        <a:pt x="100277" y="45741"/>
                      </a:lnTo>
                      <a:cubicBezTo>
                        <a:pt x="100289" y="45718"/>
                        <a:pt x="100304" y="45690"/>
                        <a:pt x="100316" y="45690"/>
                      </a:cubicBezTo>
                      <a:close/>
                      <a:moveTo>
                        <a:pt x="100262" y="45759"/>
                      </a:moveTo>
                      <a:cubicBezTo>
                        <a:pt x="100061" y="46672"/>
                        <a:pt x="99744" y="47566"/>
                        <a:pt x="100031" y="48639"/>
                      </a:cubicBezTo>
                      <a:cubicBezTo>
                        <a:pt x="99441" y="48458"/>
                        <a:pt x="98986" y="48317"/>
                        <a:pt x="98523" y="48183"/>
                      </a:cubicBezTo>
                      <a:cubicBezTo>
                        <a:pt x="98298" y="48117"/>
                        <a:pt x="98066" y="48104"/>
                        <a:pt x="97825" y="48104"/>
                      </a:cubicBezTo>
                      <a:cubicBezTo>
                        <a:pt x="97669" y="48104"/>
                        <a:pt x="97509" y="48110"/>
                        <a:pt x="97344" y="48110"/>
                      </a:cubicBezTo>
                      <a:cubicBezTo>
                        <a:pt x="97222" y="48110"/>
                        <a:pt x="97097" y="48107"/>
                        <a:pt x="96969" y="48096"/>
                      </a:cubicBezTo>
                      <a:cubicBezTo>
                        <a:pt x="97244" y="47473"/>
                        <a:pt x="97478" y="46890"/>
                        <a:pt x="97237" y="46253"/>
                      </a:cubicBezTo>
                      <a:cubicBezTo>
                        <a:pt x="97326" y="46238"/>
                        <a:pt x="97383" y="46214"/>
                        <a:pt x="97419" y="46214"/>
                      </a:cubicBezTo>
                      <a:cubicBezTo>
                        <a:pt x="97429" y="46214"/>
                        <a:pt x="97437" y="46216"/>
                        <a:pt x="97445" y="46220"/>
                      </a:cubicBezTo>
                      <a:cubicBezTo>
                        <a:pt x="97960" y="46473"/>
                        <a:pt x="98339" y="46606"/>
                        <a:pt x="98684" y="46606"/>
                      </a:cubicBezTo>
                      <a:cubicBezTo>
                        <a:pt x="99134" y="46606"/>
                        <a:pt x="99524" y="46380"/>
                        <a:pt x="100078" y="45898"/>
                      </a:cubicBezTo>
                      <a:cubicBezTo>
                        <a:pt x="100135" y="45847"/>
                        <a:pt x="100199" y="45809"/>
                        <a:pt x="100262" y="45759"/>
                      </a:cubicBezTo>
                      <a:close/>
                      <a:moveTo>
                        <a:pt x="85866" y="45798"/>
                      </a:moveTo>
                      <a:lnTo>
                        <a:pt x="85866" y="45798"/>
                      </a:lnTo>
                      <a:cubicBezTo>
                        <a:pt x="86433" y="45919"/>
                        <a:pt x="86970" y="46028"/>
                        <a:pt x="87548" y="46028"/>
                      </a:cubicBezTo>
                      <a:cubicBezTo>
                        <a:pt x="87893" y="46028"/>
                        <a:pt x="88252" y="45989"/>
                        <a:pt x="88640" y="45892"/>
                      </a:cubicBezTo>
                      <a:lnTo>
                        <a:pt x="88640" y="45892"/>
                      </a:lnTo>
                      <a:cubicBezTo>
                        <a:pt x="88057" y="46944"/>
                        <a:pt x="87890" y="47929"/>
                        <a:pt x="88057" y="49061"/>
                      </a:cubicBezTo>
                      <a:cubicBezTo>
                        <a:pt x="87529" y="48742"/>
                        <a:pt x="86930" y="48573"/>
                        <a:pt x="86326" y="48573"/>
                      </a:cubicBezTo>
                      <a:cubicBezTo>
                        <a:pt x="86233" y="48573"/>
                        <a:pt x="86140" y="48577"/>
                        <a:pt x="86047" y="48585"/>
                      </a:cubicBezTo>
                      <a:cubicBezTo>
                        <a:pt x="86758" y="47547"/>
                        <a:pt x="86516" y="46662"/>
                        <a:pt x="85866" y="45798"/>
                      </a:cubicBezTo>
                      <a:close/>
                      <a:moveTo>
                        <a:pt x="72080" y="45735"/>
                      </a:moveTo>
                      <a:cubicBezTo>
                        <a:pt x="72233" y="45735"/>
                        <a:pt x="72376" y="45802"/>
                        <a:pt x="72519" y="45845"/>
                      </a:cubicBezTo>
                      <a:cubicBezTo>
                        <a:pt x="72921" y="45975"/>
                        <a:pt x="73327" y="46035"/>
                        <a:pt x="73750" y="46035"/>
                      </a:cubicBezTo>
                      <a:cubicBezTo>
                        <a:pt x="74089" y="46035"/>
                        <a:pt x="74438" y="45997"/>
                        <a:pt x="74804" y="45925"/>
                      </a:cubicBezTo>
                      <a:lnTo>
                        <a:pt x="74804" y="45925"/>
                      </a:lnTo>
                      <a:cubicBezTo>
                        <a:pt x="74342" y="46944"/>
                        <a:pt x="74013" y="47902"/>
                        <a:pt x="74295" y="49074"/>
                      </a:cubicBezTo>
                      <a:cubicBezTo>
                        <a:pt x="73752" y="48756"/>
                        <a:pt x="73245" y="48587"/>
                        <a:pt x="72676" y="48587"/>
                      </a:cubicBezTo>
                      <a:cubicBezTo>
                        <a:pt x="72549" y="48587"/>
                        <a:pt x="72419" y="48595"/>
                        <a:pt x="72285" y="48612"/>
                      </a:cubicBezTo>
                      <a:cubicBezTo>
                        <a:pt x="72640" y="47962"/>
                        <a:pt x="72801" y="47366"/>
                        <a:pt x="72579" y="46716"/>
                      </a:cubicBezTo>
                      <a:cubicBezTo>
                        <a:pt x="72453" y="46344"/>
                        <a:pt x="72129" y="46097"/>
                        <a:pt x="71974" y="45747"/>
                      </a:cubicBezTo>
                      <a:lnTo>
                        <a:pt x="71974" y="45747"/>
                      </a:lnTo>
                      <a:cubicBezTo>
                        <a:pt x="72010" y="45738"/>
                        <a:pt x="72045" y="45735"/>
                        <a:pt x="72080" y="45735"/>
                      </a:cubicBezTo>
                      <a:close/>
                      <a:moveTo>
                        <a:pt x="64331" y="47741"/>
                      </a:moveTo>
                      <a:cubicBezTo>
                        <a:pt x="64720" y="48264"/>
                        <a:pt x="65068" y="48793"/>
                        <a:pt x="65638" y="49108"/>
                      </a:cubicBezTo>
                      <a:cubicBezTo>
                        <a:pt x="66592" y="49637"/>
                        <a:pt x="67597" y="49885"/>
                        <a:pt x="68655" y="49885"/>
                      </a:cubicBezTo>
                      <a:cubicBezTo>
                        <a:pt x="68882" y="49885"/>
                        <a:pt x="69111" y="49874"/>
                        <a:pt x="69343" y="49852"/>
                      </a:cubicBezTo>
                      <a:cubicBezTo>
                        <a:pt x="70013" y="49791"/>
                        <a:pt x="70623" y="49483"/>
                        <a:pt x="71286" y="49423"/>
                      </a:cubicBezTo>
                      <a:cubicBezTo>
                        <a:pt x="71269" y="49370"/>
                        <a:pt x="71297" y="49312"/>
                        <a:pt x="71327" y="49312"/>
                      </a:cubicBezTo>
                      <a:cubicBezTo>
                        <a:pt x="71331" y="49312"/>
                        <a:pt x="71336" y="49313"/>
                        <a:pt x="71340" y="49316"/>
                      </a:cubicBezTo>
                      <a:cubicBezTo>
                        <a:pt x="71474" y="49396"/>
                        <a:pt x="71347" y="49403"/>
                        <a:pt x="71300" y="49429"/>
                      </a:cubicBezTo>
                      <a:cubicBezTo>
                        <a:pt x="71105" y="49972"/>
                        <a:pt x="70884" y="50508"/>
                        <a:pt x="70797" y="51038"/>
                      </a:cubicBezTo>
                      <a:cubicBezTo>
                        <a:pt x="70730" y="51067"/>
                        <a:pt x="70671" y="51078"/>
                        <a:pt x="70618" y="51078"/>
                      </a:cubicBezTo>
                      <a:cubicBezTo>
                        <a:pt x="70476" y="51078"/>
                        <a:pt x="70375" y="50996"/>
                        <a:pt x="70268" y="50957"/>
                      </a:cubicBezTo>
                      <a:cubicBezTo>
                        <a:pt x="69884" y="50820"/>
                        <a:pt x="69507" y="50748"/>
                        <a:pt x="69141" y="50748"/>
                      </a:cubicBezTo>
                      <a:cubicBezTo>
                        <a:pt x="68561" y="50748"/>
                        <a:pt x="68007" y="50929"/>
                        <a:pt x="67494" y="51319"/>
                      </a:cubicBezTo>
                      <a:cubicBezTo>
                        <a:pt x="67303" y="51463"/>
                        <a:pt x="67145" y="51520"/>
                        <a:pt x="66985" y="51520"/>
                      </a:cubicBezTo>
                      <a:cubicBezTo>
                        <a:pt x="66824" y="51520"/>
                        <a:pt x="66660" y="51463"/>
                        <a:pt x="66455" y="51379"/>
                      </a:cubicBezTo>
                      <a:cubicBezTo>
                        <a:pt x="65441" y="50950"/>
                        <a:pt x="64427" y="50723"/>
                        <a:pt x="63420" y="50723"/>
                      </a:cubicBezTo>
                      <a:cubicBezTo>
                        <a:pt x="62304" y="50723"/>
                        <a:pt x="61195" y="51002"/>
                        <a:pt x="60103" y="51594"/>
                      </a:cubicBezTo>
                      <a:cubicBezTo>
                        <a:pt x="59952" y="51677"/>
                        <a:pt x="59833" y="51731"/>
                        <a:pt x="59732" y="51731"/>
                      </a:cubicBezTo>
                      <a:cubicBezTo>
                        <a:pt x="59604" y="51731"/>
                        <a:pt x="59507" y="51644"/>
                        <a:pt x="59413" y="51419"/>
                      </a:cubicBezTo>
                      <a:cubicBezTo>
                        <a:pt x="59038" y="50468"/>
                        <a:pt x="58602" y="49537"/>
                        <a:pt x="58328" y="48404"/>
                      </a:cubicBezTo>
                      <a:lnTo>
                        <a:pt x="58328" y="48404"/>
                      </a:lnTo>
                      <a:cubicBezTo>
                        <a:pt x="59212" y="48657"/>
                        <a:pt x="60072" y="48809"/>
                        <a:pt x="60910" y="48809"/>
                      </a:cubicBezTo>
                      <a:cubicBezTo>
                        <a:pt x="62096" y="48809"/>
                        <a:pt x="63235" y="48503"/>
                        <a:pt x="64331" y="47741"/>
                      </a:cubicBezTo>
                      <a:close/>
                      <a:moveTo>
                        <a:pt x="61169" y="54596"/>
                      </a:moveTo>
                      <a:lnTo>
                        <a:pt x="61169" y="54596"/>
                      </a:lnTo>
                      <a:cubicBezTo>
                        <a:pt x="61974" y="54795"/>
                        <a:pt x="62743" y="54900"/>
                        <a:pt x="63512" y="54900"/>
                      </a:cubicBezTo>
                      <a:cubicBezTo>
                        <a:pt x="64190" y="54900"/>
                        <a:pt x="64868" y="54819"/>
                        <a:pt x="65571" y="54649"/>
                      </a:cubicBezTo>
                      <a:lnTo>
                        <a:pt x="65571" y="54649"/>
                      </a:lnTo>
                      <a:cubicBezTo>
                        <a:pt x="65323" y="56036"/>
                        <a:pt x="65624" y="57209"/>
                        <a:pt x="66033" y="58415"/>
                      </a:cubicBezTo>
                      <a:cubicBezTo>
                        <a:pt x="65363" y="58375"/>
                        <a:pt x="64760" y="58334"/>
                        <a:pt x="64150" y="58294"/>
                      </a:cubicBezTo>
                      <a:cubicBezTo>
                        <a:pt x="63983" y="58294"/>
                        <a:pt x="63822" y="58220"/>
                        <a:pt x="63715" y="58093"/>
                      </a:cubicBezTo>
                      <a:cubicBezTo>
                        <a:pt x="62810" y="57041"/>
                        <a:pt x="61946" y="55962"/>
                        <a:pt x="61169" y="54596"/>
                      </a:cubicBezTo>
                      <a:close/>
                      <a:moveTo>
                        <a:pt x="79584" y="49241"/>
                      </a:moveTo>
                      <a:cubicBezTo>
                        <a:pt x="79892" y="49241"/>
                        <a:pt x="80245" y="49500"/>
                        <a:pt x="80586" y="49604"/>
                      </a:cubicBezTo>
                      <a:cubicBezTo>
                        <a:pt x="80908" y="49697"/>
                        <a:pt x="81236" y="49744"/>
                        <a:pt x="81565" y="49811"/>
                      </a:cubicBezTo>
                      <a:cubicBezTo>
                        <a:pt x="81759" y="49852"/>
                        <a:pt x="81860" y="49959"/>
                        <a:pt x="81799" y="50167"/>
                      </a:cubicBezTo>
                      <a:cubicBezTo>
                        <a:pt x="81598" y="50877"/>
                        <a:pt x="81491" y="51607"/>
                        <a:pt x="81478" y="52344"/>
                      </a:cubicBezTo>
                      <a:cubicBezTo>
                        <a:pt x="81406" y="52384"/>
                        <a:pt x="81348" y="52400"/>
                        <a:pt x="81300" y="52400"/>
                      </a:cubicBezTo>
                      <a:cubicBezTo>
                        <a:pt x="81162" y="52400"/>
                        <a:pt x="81100" y="52271"/>
                        <a:pt x="81015" y="52197"/>
                      </a:cubicBezTo>
                      <a:cubicBezTo>
                        <a:pt x="80440" y="51713"/>
                        <a:pt x="79794" y="51476"/>
                        <a:pt x="79175" y="51476"/>
                      </a:cubicBezTo>
                      <a:cubicBezTo>
                        <a:pt x="78439" y="51476"/>
                        <a:pt x="77741" y="51812"/>
                        <a:pt x="77250" y="52471"/>
                      </a:cubicBezTo>
                      <a:cubicBezTo>
                        <a:pt x="76472" y="53517"/>
                        <a:pt x="76566" y="55393"/>
                        <a:pt x="78127" y="56204"/>
                      </a:cubicBezTo>
                      <a:cubicBezTo>
                        <a:pt x="78221" y="56251"/>
                        <a:pt x="78342" y="56264"/>
                        <a:pt x="78382" y="56465"/>
                      </a:cubicBezTo>
                      <a:cubicBezTo>
                        <a:pt x="77544" y="56505"/>
                        <a:pt x="76720" y="56492"/>
                        <a:pt x="75910" y="56619"/>
                      </a:cubicBezTo>
                      <a:cubicBezTo>
                        <a:pt x="75273" y="56720"/>
                        <a:pt x="74643" y="56840"/>
                        <a:pt x="74054" y="57101"/>
                      </a:cubicBezTo>
                      <a:cubicBezTo>
                        <a:pt x="73799" y="57209"/>
                        <a:pt x="73551" y="57349"/>
                        <a:pt x="73330" y="57517"/>
                      </a:cubicBezTo>
                      <a:cubicBezTo>
                        <a:pt x="72814" y="57946"/>
                        <a:pt x="72834" y="58395"/>
                        <a:pt x="73363" y="58844"/>
                      </a:cubicBezTo>
                      <a:cubicBezTo>
                        <a:pt x="73759" y="59172"/>
                        <a:pt x="74234" y="59339"/>
                        <a:pt x="74724" y="59467"/>
                      </a:cubicBezTo>
                      <a:cubicBezTo>
                        <a:pt x="75670" y="59721"/>
                        <a:pt x="76628" y="59828"/>
                        <a:pt x="77591" y="59828"/>
                      </a:cubicBezTo>
                      <a:cubicBezTo>
                        <a:pt x="78128" y="59828"/>
                        <a:pt x="78667" y="59795"/>
                        <a:pt x="79206" y="59735"/>
                      </a:cubicBezTo>
                      <a:cubicBezTo>
                        <a:pt x="79278" y="59724"/>
                        <a:pt x="79349" y="59702"/>
                        <a:pt x="79427" y="59702"/>
                      </a:cubicBezTo>
                      <a:cubicBezTo>
                        <a:pt x="79495" y="59702"/>
                        <a:pt x="79567" y="59719"/>
                        <a:pt x="79648" y="59775"/>
                      </a:cubicBezTo>
                      <a:cubicBezTo>
                        <a:pt x="78998" y="61490"/>
                        <a:pt x="79119" y="63051"/>
                        <a:pt x="80767" y="64184"/>
                      </a:cubicBezTo>
                      <a:cubicBezTo>
                        <a:pt x="81282" y="64541"/>
                        <a:pt x="81805" y="64719"/>
                        <a:pt x="82368" y="64719"/>
                      </a:cubicBezTo>
                      <a:cubicBezTo>
                        <a:pt x="83190" y="64719"/>
                        <a:pt x="84097" y="64338"/>
                        <a:pt x="85183" y="63574"/>
                      </a:cubicBezTo>
                      <a:cubicBezTo>
                        <a:pt x="85364" y="64954"/>
                        <a:pt x="85974" y="66107"/>
                        <a:pt x="87032" y="67072"/>
                      </a:cubicBezTo>
                      <a:cubicBezTo>
                        <a:pt x="86231" y="67236"/>
                        <a:pt x="85215" y="67306"/>
                        <a:pt x="84134" y="67306"/>
                      </a:cubicBezTo>
                      <a:cubicBezTo>
                        <a:pt x="81329" y="67306"/>
                        <a:pt x="78083" y="66831"/>
                        <a:pt x="76995" y="66274"/>
                      </a:cubicBezTo>
                      <a:cubicBezTo>
                        <a:pt x="77524" y="65464"/>
                        <a:pt x="77792" y="64572"/>
                        <a:pt x="77732" y="63601"/>
                      </a:cubicBezTo>
                      <a:cubicBezTo>
                        <a:pt x="77605" y="61664"/>
                        <a:pt x="76245" y="60217"/>
                        <a:pt x="74248" y="59896"/>
                      </a:cubicBezTo>
                      <a:cubicBezTo>
                        <a:pt x="74070" y="59867"/>
                        <a:pt x="73891" y="59853"/>
                        <a:pt x="73711" y="59853"/>
                      </a:cubicBezTo>
                      <a:cubicBezTo>
                        <a:pt x="72167" y="59853"/>
                        <a:pt x="70621" y="60881"/>
                        <a:pt x="70027" y="62381"/>
                      </a:cubicBezTo>
                      <a:cubicBezTo>
                        <a:pt x="69926" y="62636"/>
                        <a:pt x="69866" y="62917"/>
                        <a:pt x="69785" y="63179"/>
                      </a:cubicBezTo>
                      <a:cubicBezTo>
                        <a:pt x="70549" y="63842"/>
                        <a:pt x="71514" y="64164"/>
                        <a:pt x="72325" y="64740"/>
                      </a:cubicBezTo>
                      <a:cubicBezTo>
                        <a:pt x="70502" y="64492"/>
                        <a:pt x="68874" y="63809"/>
                        <a:pt x="67554" y="62509"/>
                      </a:cubicBezTo>
                      <a:cubicBezTo>
                        <a:pt x="67049" y="62017"/>
                        <a:pt x="66444" y="61577"/>
                        <a:pt x="66278" y="60817"/>
                      </a:cubicBezTo>
                      <a:lnTo>
                        <a:pt x="66278" y="60817"/>
                      </a:lnTo>
                      <a:cubicBezTo>
                        <a:pt x="66281" y="60818"/>
                        <a:pt x="66284" y="60819"/>
                        <a:pt x="66288" y="60820"/>
                      </a:cubicBezTo>
                      <a:lnTo>
                        <a:pt x="66274" y="60800"/>
                      </a:lnTo>
                      <a:lnTo>
                        <a:pt x="66274" y="60800"/>
                      </a:lnTo>
                      <a:cubicBezTo>
                        <a:pt x="66276" y="60806"/>
                        <a:pt x="66277" y="60812"/>
                        <a:pt x="66278" y="60817"/>
                      </a:cubicBezTo>
                      <a:lnTo>
                        <a:pt x="66278" y="60817"/>
                      </a:lnTo>
                      <a:cubicBezTo>
                        <a:pt x="66135" y="60773"/>
                        <a:pt x="66172" y="60611"/>
                        <a:pt x="66107" y="60525"/>
                      </a:cubicBezTo>
                      <a:cubicBezTo>
                        <a:pt x="66465" y="60319"/>
                        <a:pt x="66857" y="60152"/>
                        <a:pt x="67243" y="60152"/>
                      </a:cubicBezTo>
                      <a:cubicBezTo>
                        <a:pt x="67434" y="60152"/>
                        <a:pt x="67624" y="60193"/>
                        <a:pt x="67809" y="60291"/>
                      </a:cubicBezTo>
                      <a:cubicBezTo>
                        <a:pt x="68255" y="60526"/>
                        <a:pt x="68715" y="60635"/>
                        <a:pt x="69166" y="60635"/>
                      </a:cubicBezTo>
                      <a:cubicBezTo>
                        <a:pt x="70320" y="60635"/>
                        <a:pt x="71417" y="59922"/>
                        <a:pt x="72077" y="58790"/>
                      </a:cubicBezTo>
                      <a:cubicBezTo>
                        <a:pt x="72754" y="57658"/>
                        <a:pt x="73028" y="56324"/>
                        <a:pt x="72854" y="55011"/>
                      </a:cubicBezTo>
                      <a:cubicBezTo>
                        <a:pt x="72807" y="54656"/>
                        <a:pt x="72760" y="54301"/>
                        <a:pt x="72700" y="53879"/>
                      </a:cubicBezTo>
                      <a:cubicBezTo>
                        <a:pt x="74476" y="53651"/>
                        <a:pt x="74998" y="52411"/>
                        <a:pt x="75025" y="50843"/>
                      </a:cubicBezTo>
                      <a:cubicBezTo>
                        <a:pt x="75070" y="50827"/>
                        <a:pt x="75110" y="50820"/>
                        <a:pt x="75146" y="50820"/>
                      </a:cubicBezTo>
                      <a:cubicBezTo>
                        <a:pt x="75274" y="50820"/>
                        <a:pt x="75350" y="50908"/>
                        <a:pt x="75434" y="50971"/>
                      </a:cubicBezTo>
                      <a:cubicBezTo>
                        <a:pt x="75877" y="51303"/>
                        <a:pt x="76339" y="51445"/>
                        <a:pt x="76781" y="51445"/>
                      </a:cubicBezTo>
                      <a:cubicBezTo>
                        <a:pt x="77621" y="51445"/>
                        <a:pt x="78392" y="50934"/>
                        <a:pt x="78844" y="50254"/>
                      </a:cubicBezTo>
                      <a:cubicBezTo>
                        <a:pt x="79072" y="49912"/>
                        <a:pt x="79072" y="49329"/>
                        <a:pt x="79494" y="49249"/>
                      </a:cubicBezTo>
                      <a:cubicBezTo>
                        <a:pt x="79524" y="49243"/>
                        <a:pt x="79553" y="49241"/>
                        <a:pt x="79584" y="49241"/>
                      </a:cubicBezTo>
                      <a:close/>
                      <a:moveTo>
                        <a:pt x="6714" y="92755"/>
                      </a:moveTo>
                      <a:lnTo>
                        <a:pt x="6652" y="92793"/>
                      </a:lnTo>
                      <a:lnTo>
                        <a:pt x="6652" y="92793"/>
                      </a:lnTo>
                      <a:cubicBezTo>
                        <a:pt x="6655" y="92782"/>
                        <a:pt x="6660" y="92772"/>
                        <a:pt x="6667" y="92761"/>
                      </a:cubicBezTo>
                      <a:cubicBezTo>
                        <a:pt x="6674" y="92755"/>
                        <a:pt x="6694" y="92755"/>
                        <a:pt x="6714" y="92755"/>
                      </a:cubicBezTo>
                      <a:close/>
                      <a:moveTo>
                        <a:pt x="35781" y="0"/>
                      </a:moveTo>
                      <a:cubicBezTo>
                        <a:pt x="35111" y="603"/>
                        <a:pt x="34655" y="1374"/>
                        <a:pt x="34173" y="2118"/>
                      </a:cubicBezTo>
                      <a:cubicBezTo>
                        <a:pt x="31499" y="6191"/>
                        <a:pt x="29697" y="10647"/>
                        <a:pt x="28591" y="15384"/>
                      </a:cubicBezTo>
                      <a:cubicBezTo>
                        <a:pt x="28089" y="17582"/>
                        <a:pt x="27733" y="19813"/>
                        <a:pt x="27539" y="22058"/>
                      </a:cubicBezTo>
                      <a:cubicBezTo>
                        <a:pt x="27291" y="24752"/>
                        <a:pt x="27258" y="27459"/>
                        <a:pt x="27445" y="30152"/>
                      </a:cubicBezTo>
                      <a:cubicBezTo>
                        <a:pt x="27814" y="35560"/>
                        <a:pt x="29007" y="40779"/>
                        <a:pt x="31244" y="45738"/>
                      </a:cubicBezTo>
                      <a:cubicBezTo>
                        <a:pt x="32544" y="48632"/>
                        <a:pt x="34126" y="51346"/>
                        <a:pt x="36156" y="53778"/>
                      </a:cubicBezTo>
                      <a:cubicBezTo>
                        <a:pt x="36591" y="54301"/>
                        <a:pt x="36766" y="54850"/>
                        <a:pt x="36792" y="55534"/>
                      </a:cubicBezTo>
                      <a:cubicBezTo>
                        <a:pt x="36880" y="58234"/>
                        <a:pt x="36980" y="60934"/>
                        <a:pt x="37174" y="63634"/>
                      </a:cubicBezTo>
                      <a:cubicBezTo>
                        <a:pt x="37255" y="64700"/>
                        <a:pt x="37275" y="65745"/>
                        <a:pt x="37007" y="66777"/>
                      </a:cubicBezTo>
                      <a:cubicBezTo>
                        <a:pt x="36545" y="68566"/>
                        <a:pt x="35312" y="69759"/>
                        <a:pt x="33844" y="70744"/>
                      </a:cubicBezTo>
                      <a:cubicBezTo>
                        <a:pt x="32095" y="71923"/>
                        <a:pt x="30119" y="72620"/>
                        <a:pt x="28109" y="73209"/>
                      </a:cubicBezTo>
                      <a:cubicBezTo>
                        <a:pt x="26025" y="73819"/>
                        <a:pt x="23928" y="74395"/>
                        <a:pt x="21897" y="75186"/>
                      </a:cubicBezTo>
                      <a:cubicBezTo>
                        <a:pt x="17730" y="76801"/>
                        <a:pt x="14969" y="79742"/>
                        <a:pt x="13488" y="83930"/>
                      </a:cubicBezTo>
                      <a:cubicBezTo>
                        <a:pt x="13073" y="85109"/>
                        <a:pt x="12745" y="86322"/>
                        <a:pt x="12503" y="87555"/>
                      </a:cubicBezTo>
                      <a:cubicBezTo>
                        <a:pt x="12463" y="87756"/>
                        <a:pt x="12443" y="87944"/>
                        <a:pt x="12175" y="87944"/>
                      </a:cubicBezTo>
                      <a:cubicBezTo>
                        <a:pt x="12155" y="88138"/>
                        <a:pt x="12356" y="88299"/>
                        <a:pt x="12276" y="88507"/>
                      </a:cubicBezTo>
                      <a:cubicBezTo>
                        <a:pt x="12223" y="88567"/>
                        <a:pt x="12164" y="88586"/>
                        <a:pt x="12101" y="88586"/>
                      </a:cubicBezTo>
                      <a:cubicBezTo>
                        <a:pt x="12060" y="88586"/>
                        <a:pt x="12017" y="88578"/>
                        <a:pt x="11974" y="88567"/>
                      </a:cubicBezTo>
                      <a:cubicBezTo>
                        <a:pt x="11629" y="88475"/>
                        <a:pt x="11293" y="88430"/>
                        <a:pt x="10966" y="88430"/>
                      </a:cubicBezTo>
                      <a:cubicBezTo>
                        <a:pt x="10172" y="88430"/>
                        <a:pt x="9431" y="88697"/>
                        <a:pt x="8738" y="89210"/>
                      </a:cubicBezTo>
                      <a:cubicBezTo>
                        <a:pt x="8607" y="89308"/>
                        <a:pt x="8496" y="89431"/>
                        <a:pt x="8323" y="89456"/>
                      </a:cubicBezTo>
                      <a:lnTo>
                        <a:pt x="8323" y="89456"/>
                      </a:lnTo>
                      <a:cubicBezTo>
                        <a:pt x="8350" y="88852"/>
                        <a:pt x="8383" y="88247"/>
                        <a:pt x="8396" y="87642"/>
                      </a:cubicBezTo>
                      <a:cubicBezTo>
                        <a:pt x="8423" y="86215"/>
                        <a:pt x="8074" y="84808"/>
                        <a:pt x="7384" y="83562"/>
                      </a:cubicBezTo>
                      <a:cubicBezTo>
                        <a:pt x="7290" y="83394"/>
                        <a:pt x="7136" y="83253"/>
                        <a:pt x="7170" y="82965"/>
                      </a:cubicBezTo>
                      <a:lnTo>
                        <a:pt x="7170" y="82965"/>
                      </a:lnTo>
                      <a:cubicBezTo>
                        <a:pt x="7926" y="83049"/>
                        <a:pt x="8685" y="83143"/>
                        <a:pt x="9442" y="83143"/>
                      </a:cubicBezTo>
                      <a:cubicBezTo>
                        <a:pt x="10019" y="83143"/>
                        <a:pt x="10596" y="83088"/>
                        <a:pt x="11170" y="82932"/>
                      </a:cubicBezTo>
                      <a:cubicBezTo>
                        <a:pt x="11250" y="82201"/>
                        <a:pt x="11043" y="81491"/>
                        <a:pt x="10962" y="80781"/>
                      </a:cubicBezTo>
                      <a:cubicBezTo>
                        <a:pt x="10688" y="78181"/>
                        <a:pt x="10460" y="75581"/>
                        <a:pt x="10286" y="72968"/>
                      </a:cubicBezTo>
                      <a:cubicBezTo>
                        <a:pt x="10064" y="69745"/>
                        <a:pt x="9910" y="66516"/>
                        <a:pt x="10031" y="63286"/>
                      </a:cubicBezTo>
                      <a:cubicBezTo>
                        <a:pt x="10111" y="60961"/>
                        <a:pt x="10205" y="58616"/>
                        <a:pt x="10775" y="56331"/>
                      </a:cubicBezTo>
                      <a:cubicBezTo>
                        <a:pt x="10842" y="56063"/>
                        <a:pt x="10828" y="55781"/>
                        <a:pt x="10855" y="55507"/>
                      </a:cubicBezTo>
                      <a:cubicBezTo>
                        <a:pt x="10094" y="55152"/>
                        <a:pt x="9323" y="54989"/>
                        <a:pt x="8577" y="54989"/>
                      </a:cubicBezTo>
                      <a:cubicBezTo>
                        <a:pt x="5824" y="54989"/>
                        <a:pt x="3401" y="57216"/>
                        <a:pt x="2969" y="60311"/>
                      </a:cubicBezTo>
                      <a:cubicBezTo>
                        <a:pt x="2694" y="62241"/>
                        <a:pt x="3109" y="64030"/>
                        <a:pt x="4336" y="65591"/>
                      </a:cubicBezTo>
                      <a:cubicBezTo>
                        <a:pt x="4758" y="66114"/>
                        <a:pt x="5300" y="66509"/>
                        <a:pt x="5903" y="67011"/>
                      </a:cubicBezTo>
                      <a:cubicBezTo>
                        <a:pt x="3377" y="68352"/>
                        <a:pt x="1649" y="70281"/>
                        <a:pt x="1093" y="73102"/>
                      </a:cubicBezTo>
                      <a:cubicBezTo>
                        <a:pt x="543" y="75883"/>
                        <a:pt x="1314" y="78322"/>
                        <a:pt x="3176" y="80546"/>
                      </a:cubicBezTo>
                      <a:cubicBezTo>
                        <a:pt x="2292" y="80620"/>
                        <a:pt x="1528" y="80721"/>
                        <a:pt x="825" y="81069"/>
                      </a:cubicBezTo>
                      <a:cubicBezTo>
                        <a:pt x="47" y="81451"/>
                        <a:pt x="0" y="81478"/>
                        <a:pt x="108" y="82349"/>
                      </a:cubicBezTo>
                      <a:cubicBezTo>
                        <a:pt x="610" y="86215"/>
                        <a:pt x="1294" y="90054"/>
                        <a:pt x="2419" y="93800"/>
                      </a:cubicBezTo>
                      <a:cubicBezTo>
                        <a:pt x="2576" y="94327"/>
                        <a:pt x="2664" y="94486"/>
                        <a:pt x="3005" y="94486"/>
                      </a:cubicBezTo>
                      <a:cubicBezTo>
                        <a:pt x="3115" y="94486"/>
                        <a:pt x="3251" y="94469"/>
                        <a:pt x="3424" y="94443"/>
                      </a:cubicBezTo>
                      <a:cubicBezTo>
                        <a:pt x="4289" y="94309"/>
                        <a:pt x="5086" y="94014"/>
                        <a:pt x="5796" y="93472"/>
                      </a:cubicBezTo>
                      <a:cubicBezTo>
                        <a:pt x="6073" y="93261"/>
                        <a:pt x="6279" y="92953"/>
                        <a:pt x="6629" y="92828"/>
                      </a:cubicBezTo>
                      <a:lnTo>
                        <a:pt x="6629" y="92828"/>
                      </a:lnTo>
                      <a:cubicBezTo>
                        <a:pt x="6719" y="93592"/>
                        <a:pt x="6609" y="94363"/>
                        <a:pt x="6788" y="95127"/>
                      </a:cubicBezTo>
                      <a:cubicBezTo>
                        <a:pt x="7056" y="96292"/>
                        <a:pt x="7512" y="97344"/>
                        <a:pt x="8376" y="98189"/>
                      </a:cubicBezTo>
                      <a:cubicBezTo>
                        <a:pt x="9079" y="98879"/>
                        <a:pt x="9904" y="99321"/>
                        <a:pt x="10889" y="99341"/>
                      </a:cubicBezTo>
                      <a:cubicBezTo>
                        <a:pt x="11344" y="99355"/>
                        <a:pt x="11445" y="99529"/>
                        <a:pt x="11445" y="99944"/>
                      </a:cubicBezTo>
                      <a:cubicBezTo>
                        <a:pt x="11431" y="101304"/>
                        <a:pt x="11458" y="102671"/>
                        <a:pt x="11458" y="104031"/>
                      </a:cubicBezTo>
                      <a:cubicBezTo>
                        <a:pt x="11465" y="106176"/>
                        <a:pt x="11666" y="108306"/>
                        <a:pt x="11820" y="110444"/>
                      </a:cubicBezTo>
                      <a:cubicBezTo>
                        <a:pt x="11941" y="111489"/>
                        <a:pt x="12041" y="112534"/>
                        <a:pt x="12175" y="113580"/>
                      </a:cubicBezTo>
                      <a:cubicBezTo>
                        <a:pt x="12269" y="114310"/>
                        <a:pt x="12597" y="114585"/>
                        <a:pt x="13341" y="114598"/>
                      </a:cubicBezTo>
                      <a:cubicBezTo>
                        <a:pt x="13809" y="114602"/>
                        <a:pt x="14275" y="114606"/>
                        <a:pt x="14741" y="114606"/>
                      </a:cubicBezTo>
                      <a:cubicBezTo>
                        <a:pt x="15082" y="114606"/>
                        <a:pt x="15424" y="114604"/>
                        <a:pt x="15767" y="114598"/>
                      </a:cubicBezTo>
                      <a:cubicBezTo>
                        <a:pt x="15805" y="114596"/>
                        <a:pt x="15843" y="114594"/>
                        <a:pt x="15881" y="114594"/>
                      </a:cubicBezTo>
                      <a:cubicBezTo>
                        <a:pt x="16256" y="114594"/>
                        <a:pt x="16623" y="114714"/>
                        <a:pt x="16939" y="114933"/>
                      </a:cubicBezTo>
                      <a:cubicBezTo>
                        <a:pt x="18460" y="116005"/>
                        <a:pt x="20108" y="116896"/>
                        <a:pt x="21844" y="117593"/>
                      </a:cubicBezTo>
                      <a:cubicBezTo>
                        <a:pt x="23103" y="118089"/>
                        <a:pt x="24377" y="118585"/>
                        <a:pt x="25730" y="118779"/>
                      </a:cubicBezTo>
                      <a:cubicBezTo>
                        <a:pt x="26279" y="117580"/>
                        <a:pt x="26682" y="116347"/>
                        <a:pt x="26588" y="115007"/>
                      </a:cubicBezTo>
                      <a:cubicBezTo>
                        <a:pt x="26574" y="114779"/>
                        <a:pt x="26655" y="114618"/>
                        <a:pt x="26909" y="114618"/>
                      </a:cubicBezTo>
                      <a:lnTo>
                        <a:pt x="31935" y="114618"/>
                      </a:lnTo>
                      <a:cubicBezTo>
                        <a:pt x="30688" y="116112"/>
                        <a:pt x="29958" y="117640"/>
                        <a:pt x="29750" y="119389"/>
                      </a:cubicBezTo>
                      <a:cubicBezTo>
                        <a:pt x="30393" y="119459"/>
                        <a:pt x="31033" y="119492"/>
                        <a:pt x="31672" y="119492"/>
                      </a:cubicBezTo>
                      <a:cubicBezTo>
                        <a:pt x="32977" y="119492"/>
                        <a:pt x="34275" y="119355"/>
                        <a:pt x="35566" y="119121"/>
                      </a:cubicBezTo>
                      <a:cubicBezTo>
                        <a:pt x="38702" y="118571"/>
                        <a:pt x="41704" y="117399"/>
                        <a:pt x="44377" y="115663"/>
                      </a:cubicBezTo>
                      <a:cubicBezTo>
                        <a:pt x="44518" y="115576"/>
                        <a:pt x="44672" y="115503"/>
                        <a:pt x="44686" y="115302"/>
                      </a:cubicBezTo>
                      <a:lnTo>
                        <a:pt x="44351" y="114611"/>
                      </a:lnTo>
                      <a:lnTo>
                        <a:pt x="103013" y="114611"/>
                      </a:lnTo>
                      <a:cubicBezTo>
                        <a:pt x="104440" y="114611"/>
                        <a:pt x="105867" y="114605"/>
                        <a:pt x="107288" y="114598"/>
                      </a:cubicBezTo>
                      <a:cubicBezTo>
                        <a:pt x="107318" y="114599"/>
                        <a:pt x="107348" y="114599"/>
                        <a:pt x="107378" y="114599"/>
                      </a:cubicBezTo>
                      <a:cubicBezTo>
                        <a:pt x="107656" y="114599"/>
                        <a:pt x="107933" y="114571"/>
                        <a:pt x="108199" y="114504"/>
                      </a:cubicBezTo>
                      <a:cubicBezTo>
                        <a:pt x="108815" y="114323"/>
                        <a:pt x="108990" y="114122"/>
                        <a:pt x="108990" y="113499"/>
                      </a:cubicBezTo>
                      <a:cubicBezTo>
                        <a:pt x="108990" y="113278"/>
                        <a:pt x="108976" y="113050"/>
                        <a:pt x="108943" y="112829"/>
                      </a:cubicBezTo>
                      <a:cubicBezTo>
                        <a:pt x="108601" y="110886"/>
                        <a:pt x="108273" y="108936"/>
                        <a:pt x="107897" y="107000"/>
                      </a:cubicBezTo>
                      <a:cubicBezTo>
                        <a:pt x="106658" y="100654"/>
                        <a:pt x="105211" y="94363"/>
                        <a:pt x="103448" y="88145"/>
                      </a:cubicBezTo>
                      <a:cubicBezTo>
                        <a:pt x="102262" y="83977"/>
                        <a:pt x="100788" y="79923"/>
                        <a:pt x="98490" y="76218"/>
                      </a:cubicBezTo>
                      <a:cubicBezTo>
                        <a:pt x="96279" y="72653"/>
                        <a:pt x="93465" y="69685"/>
                        <a:pt x="89773" y="67614"/>
                      </a:cubicBezTo>
                      <a:cubicBezTo>
                        <a:pt x="89411" y="67413"/>
                        <a:pt x="88975" y="67286"/>
                        <a:pt x="88674" y="66938"/>
                      </a:cubicBezTo>
                      <a:cubicBezTo>
                        <a:pt x="90362" y="66563"/>
                        <a:pt x="92004" y="66241"/>
                        <a:pt x="93532" y="65531"/>
                      </a:cubicBezTo>
                      <a:cubicBezTo>
                        <a:pt x="93545" y="64968"/>
                        <a:pt x="93853" y="64479"/>
                        <a:pt x="93940" y="63923"/>
                      </a:cubicBezTo>
                      <a:cubicBezTo>
                        <a:pt x="94302" y="61544"/>
                        <a:pt x="93317" y="59527"/>
                        <a:pt x="91207" y="58408"/>
                      </a:cubicBezTo>
                      <a:cubicBezTo>
                        <a:pt x="91133" y="58368"/>
                        <a:pt x="91066" y="58328"/>
                        <a:pt x="90825" y="58187"/>
                      </a:cubicBezTo>
                      <a:cubicBezTo>
                        <a:pt x="91729" y="58153"/>
                        <a:pt x="92480" y="58174"/>
                        <a:pt x="93223" y="58093"/>
                      </a:cubicBezTo>
                      <a:cubicBezTo>
                        <a:pt x="93967" y="58013"/>
                        <a:pt x="94684" y="57798"/>
                        <a:pt x="95347" y="57457"/>
                      </a:cubicBezTo>
                      <a:cubicBezTo>
                        <a:pt x="95589" y="57725"/>
                        <a:pt x="95508" y="57993"/>
                        <a:pt x="95542" y="58227"/>
                      </a:cubicBezTo>
                      <a:cubicBezTo>
                        <a:pt x="95740" y="59619"/>
                        <a:pt x="96931" y="60647"/>
                        <a:pt x="98329" y="60647"/>
                      </a:cubicBezTo>
                      <a:cubicBezTo>
                        <a:pt x="98351" y="60647"/>
                        <a:pt x="98374" y="60647"/>
                        <a:pt x="98396" y="60646"/>
                      </a:cubicBezTo>
                      <a:cubicBezTo>
                        <a:pt x="99823" y="60613"/>
                        <a:pt x="101003" y="59520"/>
                        <a:pt x="101137" y="58093"/>
                      </a:cubicBezTo>
                      <a:cubicBezTo>
                        <a:pt x="101291" y="56301"/>
                        <a:pt x="99972" y="54957"/>
                        <a:pt x="98387" y="54957"/>
                      </a:cubicBezTo>
                      <a:cubicBezTo>
                        <a:pt x="97974" y="54957"/>
                        <a:pt x="97544" y="55048"/>
                        <a:pt x="97116" y="55245"/>
                      </a:cubicBezTo>
                      <a:cubicBezTo>
                        <a:pt x="96941" y="55326"/>
                        <a:pt x="96804" y="55368"/>
                        <a:pt x="96689" y="55368"/>
                      </a:cubicBezTo>
                      <a:cubicBezTo>
                        <a:pt x="96496" y="55368"/>
                        <a:pt x="96362" y="55251"/>
                        <a:pt x="96198" y="55004"/>
                      </a:cubicBezTo>
                      <a:cubicBezTo>
                        <a:pt x="95910" y="54575"/>
                        <a:pt x="95448" y="54341"/>
                        <a:pt x="94972" y="54160"/>
                      </a:cubicBezTo>
                      <a:cubicBezTo>
                        <a:pt x="94001" y="53786"/>
                        <a:pt x="93028" y="53600"/>
                        <a:pt x="92054" y="53600"/>
                      </a:cubicBezTo>
                      <a:cubicBezTo>
                        <a:pt x="91095" y="53600"/>
                        <a:pt x="90135" y="53781"/>
                        <a:pt x="89176" y="54140"/>
                      </a:cubicBezTo>
                      <a:cubicBezTo>
                        <a:pt x="88808" y="54274"/>
                        <a:pt x="88466" y="54475"/>
                        <a:pt x="88171" y="54730"/>
                      </a:cubicBezTo>
                      <a:cubicBezTo>
                        <a:pt x="87314" y="55480"/>
                        <a:pt x="87320" y="56344"/>
                        <a:pt x="88198" y="57068"/>
                      </a:cubicBezTo>
                      <a:cubicBezTo>
                        <a:pt x="88808" y="57571"/>
                        <a:pt x="89552" y="57832"/>
                        <a:pt x="90315" y="58013"/>
                      </a:cubicBezTo>
                      <a:cubicBezTo>
                        <a:pt x="90396" y="58026"/>
                        <a:pt x="90490" y="58006"/>
                        <a:pt x="90537" y="58153"/>
                      </a:cubicBezTo>
                      <a:cubicBezTo>
                        <a:pt x="90238" y="58108"/>
                        <a:pt x="89951" y="58086"/>
                        <a:pt x="89674" y="58086"/>
                      </a:cubicBezTo>
                      <a:cubicBezTo>
                        <a:pt x="88014" y="58086"/>
                        <a:pt x="86729" y="58885"/>
                        <a:pt x="85793" y="60378"/>
                      </a:cubicBezTo>
                      <a:cubicBezTo>
                        <a:pt x="85699" y="60324"/>
                        <a:pt x="85625" y="60318"/>
                        <a:pt x="85605" y="60277"/>
                      </a:cubicBezTo>
                      <a:cubicBezTo>
                        <a:pt x="85009" y="59051"/>
                        <a:pt x="84071" y="58321"/>
                        <a:pt x="82697" y="58180"/>
                      </a:cubicBezTo>
                      <a:cubicBezTo>
                        <a:pt x="82523" y="58167"/>
                        <a:pt x="82362" y="58160"/>
                        <a:pt x="82268" y="57979"/>
                      </a:cubicBezTo>
                      <a:cubicBezTo>
                        <a:pt x="81906" y="57289"/>
                        <a:pt x="81223" y="57095"/>
                        <a:pt x="80553" y="56894"/>
                      </a:cubicBezTo>
                      <a:cubicBezTo>
                        <a:pt x="80010" y="56713"/>
                        <a:pt x="79447" y="56599"/>
                        <a:pt x="78878" y="56552"/>
                      </a:cubicBezTo>
                      <a:cubicBezTo>
                        <a:pt x="80024" y="56532"/>
                        <a:pt x="80942" y="56090"/>
                        <a:pt x="81571" y="54977"/>
                      </a:cubicBezTo>
                      <a:cubicBezTo>
                        <a:pt x="81746" y="55446"/>
                        <a:pt x="81873" y="55822"/>
                        <a:pt x="82020" y="56190"/>
                      </a:cubicBezTo>
                      <a:cubicBezTo>
                        <a:pt x="82114" y="56458"/>
                        <a:pt x="82268" y="56693"/>
                        <a:pt x="82469" y="56887"/>
                      </a:cubicBezTo>
                      <a:cubicBezTo>
                        <a:pt x="82638" y="57040"/>
                        <a:pt x="82791" y="57117"/>
                        <a:pt x="82943" y="57117"/>
                      </a:cubicBezTo>
                      <a:cubicBezTo>
                        <a:pt x="83099" y="57117"/>
                        <a:pt x="83255" y="57036"/>
                        <a:pt x="83427" y="56874"/>
                      </a:cubicBezTo>
                      <a:cubicBezTo>
                        <a:pt x="83742" y="56579"/>
                        <a:pt x="83903" y="56190"/>
                        <a:pt x="84024" y="55788"/>
                      </a:cubicBezTo>
                      <a:cubicBezTo>
                        <a:pt x="84560" y="54033"/>
                        <a:pt x="84553" y="52264"/>
                        <a:pt x="84171" y="50488"/>
                      </a:cubicBezTo>
                      <a:cubicBezTo>
                        <a:pt x="83984" y="49624"/>
                        <a:pt x="83883" y="49778"/>
                        <a:pt x="84727" y="49443"/>
                      </a:cubicBezTo>
                      <a:cubicBezTo>
                        <a:pt x="84807" y="49412"/>
                        <a:pt x="84885" y="49348"/>
                        <a:pt x="84986" y="49348"/>
                      </a:cubicBezTo>
                      <a:cubicBezTo>
                        <a:pt x="85038" y="49348"/>
                        <a:pt x="85095" y="49364"/>
                        <a:pt x="85163" y="49409"/>
                      </a:cubicBezTo>
                      <a:cubicBezTo>
                        <a:pt x="84754" y="50066"/>
                        <a:pt x="84580" y="50843"/>
                        <a:pt x="84660" y="51614"/>
                      </a:cubicBezTo>
                      <a:cubicBezTo>
                        <a:pt x="84701" y="52150"/>
                        <a:pt x="84902" y="52652"/>
                        <a:pt x="85237" y="53068"/>
                      </a:cubicBezTo>
                      <a:cubicBezTo>
                        <a:pt x="85634" y="53552"/>
                        <a:pt x="86156" y="53793"/>
                        <a:pt x="86678" y="53793"/>
                      </a:cubicBezTo>
                      <a:cubicBezTo>
                        <a:pt x="87205" y="53793"/>
                        <a:pt x="87731" y="53549"/>
                        <a:pt x="88131" y="53061"/>
                      </a:cubicBezTo>
                      <a:cubicBezTo>
                        <a:pt x="88580" y="52512"/>
                        <a:pt x="88727" y="52002"/>
                        <a:pt x="88774" y="50696"/>
                      </a:cubicBezTo>
                      <a:cubicBezTo>
                        <a:pt x="89365" y="51127"/>
                        <a:pt x="89968" y="51455"/>
                        <a:pt x="90614" y="51455"/>
                      </a:cubicBezTo>
                      <a:cubicBezTo>
                        <a:pt x="90942" y="51455"/>
                        <a:pt x="91281" y="51370"/>
                        <a:pt x="91635" y="51172"/>
                      </a:cubicBezTo>
                      <a:cubicBezTo>
                        <a:pt x="92620" y="50609"/>
                        <a:pt x="93002" y="49671"/>
                        <a:pt x="93264" y="48599"/>
                      </a:cubicBezTo>
                      <a:cubicBezTo>
                        <a:pt x="93907" y="48800"/>
                        <a:pt x="94510" y="48947"/>
                        <a:pt x="95140" y="48947"/>
                      </a:cubicBezTo>
                      <a:cubicBezTo>
                        <a:pt x="95160" y="49188"/>
                        <a:pt x="94992" y="49282"/>
                        <a:pt x="94912" y="49423"/>
                      </a:cubicBezTo>
                      <a:cubicBezTo>
                        <a:pt x="94249" y="50502"/>
                        <a:pt x="94416" y="51667"/>
                        <a:pt x="95374" y="52512"/>
                      </a:cubicBezTo>
                      <a:cubicBezTo>
                        <a:pt x="96010" y="53077"/>
                        <a:pt x="96915" y="53360"/>
                        <a:pt x="97820" y="53360"/>
                      </a:cubicBezTo>
                      <a:cubicBezTo>
                        <a:pt x="98718" y="53360"/>
                        <a:pt x="99615" y="53082"/>
                        <a:pt x="100252" y="52525"/>
                      </a:cubicBezTo>
                      <a:cubicBezTo>
                        <a:pt x="100802" y="52049"/>
                        <a:pt x="101056" y="51419"/>
                        <a:pt x="101143" y="50696"/>
                      </a:cubicBezTo>
                      <a:cubicBezTo>
                        <a:pt x="102299" y="51325"/>
                        <a:pt x="103309" y="51640"/>
                        <a:pt x="104200" y="51640"/>
                      </a:cubicBezTo>
                      <a:cubicBezTo>
                        <a:pt x="105338" y="51640"/>
                        <a:pt x="106282" y="51126"/>
                        <a:pt x="107087" y="50100"/>
                      </a:cubicBezTo>
                      <a:cubicBezTo>
                        <a:pt x="108266" y="48585"/>
                        <a:pt x="108179" y="46374"/>
                        <a:pt x="106859" y="44940"/>
                      </a:cubicBezTo>
                      <a:cubicBezTo>
                        <a:pt x="106061" y="44083"/>
                        <a:pt x="105056" y="43667"/>
                        <a:pt x="103870" y="43660"/>
                      </a:cubicBezTo>
                      <a:cubicBezTo>
                        <a:pt x="102691" y="43660"/>
                        <a:pt x="101733" y="44176"/>
                        <a:pt x="100782" y="45061"/>
                      </a:cubicBezTo>
                      <a:cubicBezTo>
                        <a:pt x="100956" y="44277"/>
                        <a:pt x="101130" y="43680"/>
                        <a:pt x="101230" y="43051"/>
                      </a:cubicBezTo>
                      <a:cubicBezTo>
                        <a:pt x="101331" y="42414"/>
                        <a:pt x="101264" y="41771"/>
                        <a:pt x="101190" y="41154"/>
                      </a:cubicBezTo>
                      <a:cubicBezTo>
                        <a:pt x="101264" y="41093"/>
                        <a:pt x="101330" y="41071"/>
                        <a:pt x="101390" y="41071"/>
                      </a:cubicBezTo>
                      <a:cubicBezTo>
                        <a:pt x="101522" y="41071"/>
                        <a:pt x="101627" y="41178"/>
                        <a:pt x="101733" y="41228"/>
                      </a:cubicBezTo>
                      <a:cubicBezTo>
                        <a:pt x="102921" y="41755"/>
                        <a:pt x="104132" y="42021"/>
                        <a:pt x="105365" y="42021"/>
                      </a:cubicBezTo>
                      <a:cubicBezTo>
                        <a:pt x="106108" y="42021"/>
                        <a:pt x="106858" y="41925"/>
                        <a:pt x="107616" y="41731"/>
                      </a:cubicBezTo>
                      <a:cubicBezTo>
                        <a:pt x="108661" y="41463"/>
                        <a:pt x="109606" y="41007"/>
                        <a:pt x="110410" y="40283"/>
                      </a:cubicBezTo>
                      <a:cubicBezTo>
                        <a:pt x="110537" y="40169"/>
                        <a:pt x="110645" y="40035"/>
                        <a:pt x="110832" y="40022"/>
                      </a:cubicBezTo>
                      <a:cubicBezTo>
                        <a:pt x="110906" y="38876"/>
                        <a:pt x="110779" y="37737"/>
                        <a:pt x="110611" y="36618"/>
                      </a:cubicBezTo>
                      <a:cubicBezTo>
                        <a:pt x="110511" y="35915"/>
                        <a:pt x="110511" y="35178"/>
                        <a:pt x="110162" y="34521"/>
                      </a:cubicBezTo>
                      <a:cubicBezTo>
                        <a:pt x="109144" y="33878"/>
                        <a:pt x="108092" y="33328"/>
                        <a:pt x="106879" y="33121"/>
                      </a:cubicBezTo>
                      <a:cubicBezTo>
                        <a:pt x="106256" y="33020"/>
                        <a:pt x="105640" y="32963"/>
                        <a:pt x="105035" y="32963"/>
                      </a:cubicBezTo>
                      <a:cubicBezTo>
                        <a:pt x="103547" y="32963"/>
                        <a:pt x="102118" y="33305"/>
                        <a:pt x="100775" y="34173"/>
                      </a:cubicBezTo>
                      <a:cubicBezTo>
                        <a:pt x="100694" y="34206"/>
                        <a:pt x="100614" y="34240"/>
                        <a:pt x="100534" y="34260"/>
                      </a:cubicBezTo>
                      <a:cubicBezTo>
                        <a:pt x="100534" y="33992"/>
                        <a:pt x="100735" y="33858"/>
                        <a:pt x="100835" y="33670"/>
                      </a:cubicBezTo>
                      <a:cubicBezTo>
                        <a:pt x="101398" y="32618"/>
                        <a:pt x="101251" y="31265"/>
                        <a:pt x="100460" y="30393"/>
                      </a:cubicBezTo>
                      <a:cubicBezTo>
                        <a:pt x="99905" y="29777"/>
                        <a:pt x="99145" y="29436"/>
                        <a:pt x="98365" y="29436"/>
                      </a:cubicBezTo>
                      <a:cubicBezTo>
                        <a:pt x="97968" y="29436"/>
                        <a:pt x="97566" y="29525"/>
                        <a:pt x="97183" y="29710"/>
                      </a:cubicBezTo>
                      <a:cubicBezTo>
                        <a:pt x="96989" y="29805"/>
                        <a:pt x="96833" y="29864"/>
                        <a:pt x="96696" y="29864"/>
                      </a:cubicBezTo>
                      <a:cubicBezTo>
                        <a:pt x="96512" y="29864"/>
                        <a:pt x="96361" y="29758"/>
                        <a:pt x="96192" y="29489"/>
                      </a:cubicBezTo>
                      <a:cubicBezTo>
                        <a:pt x="95924" y="29060"/>
                        <a:pt x="95455" y="28826"/>
                        <a:pt x="94972" y="28645"/>
                      </a:cubicBezTo>
                      <a:cubicBezTo>
                        <a:pt x="94005" y="28282"/>
                        <a:pt x="93036" y="28101"/>
                        <a:pt x="92068" y="28101"/>
                      </a:cubicBezTo>
                      <a:cubicBezTo>
                        <a:pt x="91103" y="28101"/>
                        <a:pt x="90139" y="28280"/>
                        <a:pt x="89176" y="28638"/>
                      </a:cubicBezTo>
                      <a:cubicBezTo>
                        <a:pt x="88727" y="28799"/>
                        <a:pt x="88319" y="29060"/>
                        <a:pt x="87997" y="29409"/>
                      </a:cubicBezTo>
                      <a:cubicBezTo>
                        <a:pt x="87387" y="30058"/>
                        <a:pt x="87394" y="30749"/>
                        <a:pt x="88024" y="31399"/>
                      </a:cubicBezTo>
                      <a:cubicBezTo>
                        <a:pt x="88379" y="31767"/>
                        <a:pt x="88828" y="32002"/>
                        <a:pt x="89304" y="32176"/>
                      </a:cubicBezTo>
                      <a:cubicBezTo>
                        <a:pt x="90216" y="32509"/>
                        <a:pt x="91133" y="32671"/>
                        <a:pt x="92053" y="32671"/>
                      </a:cubicBezTo>
                      <a:cubicBezTo>
                        <a:pt x="92909" y="32671"/>
                        <a:pt x="93768" y="32531"/>
                        <a:pt x="94631" y="32256"/>
                      </a:cubicBezTo>
                      <a:cubicBezTo>
                        <a:pt x="94878" y="32180"/>
                        <a:pt x="95096" y="32013"/>
                        <a:pt x="95352" y="32013"/>
                      </a:cubicBezTo>
                      <a:cubicBezTo>
                        <a:pt x="95366" y="32013"/>
                        <a:pt x="95380" y="32014"/>
                        <a:pt x="95394" y="32015"/>
                      </a:cubicBezTo>
                      <a:cubicBezTo>
                        <a:pt x="95582" y="32189"/>
                        <a:pt x="95515" y="32397"/>
                        <a:pt x="95535" y="32585"/>
                      </a:cubicBezTo>
                      <a:cubicBezTo>
                        <a:pt x="95727" y="34122"/>
                        <a:pt x="96907" y="35127"/>
                        <a:pt x="98297" y="35127"/>
                      </a:cubicBezTo>
                      <a:cubicBezTo>
                        <a:pt x="98658" y="35127"/>
                        <a:pt x="99033" y="35060"/>
                        <a:pt x="99408" y="34916"/>
                      </a:cubicBezTo>
                      <a:cubicBezTo>
                        <a:pt x="99624" y="34836"/>
                        <a:pt x="99817" y="34699"/>
                        <a:pt x="100056" y="34699"/>
                      </a:cubicBezTo>
                      <a:cubicBezTo>
                        <a:pt x="100071" y="34699"/>
                        <a:pt x="100085" y="34699"/>
                        <a:pt x="100099" y="34700"/>
                      </a:cubicBezTo>
                      <a:lnTo>
                        <a:pt x="100099" y="34700"/>
                      </a:lnTo>
                      <a:cubicBezTo>
                        <a:pt x="99195" y="35582"/>
                        <a:pt x="98658" y="36597"/>
                        <a:pt x="98872" y="37898"/>
                      </a:cubicBezTo>
                      <a:cubicBezTo>
                        <a:pt x="98912" y="38112"/>
                        <a:pt x="98818" y="38206"/>
                        <a:pt x="98624" y="38253"/>
                      </a:cubicBezTo>
                      <a:cubicBezTo>
                        <a:pt x="96728" y="38729"/>
                        <a:pt x="96326" y="40270"/>
                        <a:pt x="96105" y="41891"/>
                      </a:cubicBezTo>
                      <a:cubicBezTo>
                        <a:pt x="95951" y="42997"/>
                        <a:pt x="96131" y="44129"/>
                        <a:pt x="96614" y="45134"/>
                      </a:cubicBezTo>
                      <a:cubicBezTo>
                        <a:pt x="96539" y="45169"/>
                        <a:pt x="96475" y="45183"/>
                        <a:pt x="96417" y="45183"/>
                      </a:cubicBezTo>
                      <a:cubicBezTo>
                        <a:pt x="96251" y="45183"/>
                        <a:pt x="96142" y="45070"/>
                        <a:pt x="96018" y="45021"/>
                      </a:cubicBezTo>
                      <a:cubicBezTo>
                        <a:pt x="95563" y="44827"/>
                        <a:pt x="95118" y="44728"/>
                        <a:pt x="94684" y="44728"/>
                      </a:cubicBezTo>
                      <a:cubicBezTo>
                        <a:pt x="94050" y="44728"/>
                        <a:pt x="93441" y="44941"/>
                        <a:pt x="92868" y="45382"/>
                      </a:cubicBezTo>
                      <a:cubicBezTo>
                        <a:pt x="92710" y="45505"/>
                        <a:pt x="92585" y="45579"/>
                        <a:pt x="92457" y="45579"/>
                      </a:cubicBezTo>
                      <a:cubicBezTo>
                        <a:pt x="92347" y="45579"/>
                        <a:pt x="92235" y="45523"/>
                        <a:pt x="92098" y="45396"/>
                      </a:cubicBezTo>
                      <a:cubicBezTo>
                        <a:pt x="91702" y="45021"/>
                        <a:pt x="91193" y="44860"/>
                        <a:pt x="90543" y="44833"/>
                      </a:cubicBezTo>
                      <a:cubicBezTo>
                        <a:pt x="92245" y="42193"/>
                        <a:pt x="91783" y="40015"/>
                        <a:pt x="89210" y="38280"/>
                      </a:cubicBezTo>
                      <a:cubicBezTo>
                        <a:pt x="90135" y="37536"/>
                        <a:pt x="90630" y="36618"/>
                        <a:pt x="90577" y="35432"/>
                      </a:cubicBezTo>
                      <a:cubicBezTo>
                        <a:pt x="90523" y="34152"/>
                        <a:pt x="89733" y="33020"/>
                        <a:pt x="88620" y="32685"/>
                      </a:cubicBezTo>
                      <a:cubicBezTo>
                        <a:pt x="88356" y="32605"/>
                        <a:pt x="88098" y="32566"/>
                        <a:pt x="87849" y="32566"/>
                      </a:cubicBezTo>
                      <a:cubicBezTo>
                        <a:pt x="87006" y="32566"/>
                        <a:pt x="86254" y="33020"/>
                        <a:pt x="85618" y="33925"/>
                      </a:cubicBezTo>
                      <a:cubicBezTo>
                        <a:pt x="85551" y="34012"/>
                        <a:pt x="85518" y="34132"/>
                        <a:pt x="85350" y="34152"/>
                      </a:cubicBezTo>
                      <a:cubicBezTo>
                        <a:pt x="85156" y="33965"/>
                        <a:pt x="84942" y="33750"/>
                        <a:pt x="84727" y="33549"/>
                      </a:cubicBezTo>
                      <a:cubicBezTo>
                        <a:pt x="84198" y="33054"/>
                        <a:pt x="83561" y="32792"/>
                        <a:pt x="82858" y="32692"/>
                      </a:cubicBezTo>
                      <a:cubicBezTo>
                        <a:pt x="82821" y="32686"/>
                        <a:pt x="82783" y="32685"/>
                        <a:pt x="82744" y="32685"/>
                      </a:cubicBezTo>
                      <a:cubicBezTo>
                        <a:pt x="82714" y="32685"/>
                        <a:pt x="82683" y="32686"/>
                        <a:pt x="82653" y="32686"/>
                      </a:cubicBezTo>
                      <a:cubicBezTo>
                        <a:pt x="82522" y="32686"/>
                        <a:pt x="82396" y="32673"/>
                        <a:pt x="82322" y="32538"/>
                      </a:cubicBezTo>
                      <a:cubicBezTo>
                        <a:pt x="81793" y="31586"/>
                        <a:pt x="80814" y="31472"/>
                        <a:pt x="79910" y="31218"/>
                      </a:cubicBezTo>
                      <a:cubicBezTo>
                        <a:pt x="79662" y="31164"/>
                        <a:pt x="79414" y="31117"/>
                        <a:pt x="79159" y="31090"/>
                      </a:cubicBezTo>
                      <a:cubicBezTo>
                        <a:pt x="79682" y="30936"/>
                        <a:pt x="80138" y="30863"/>
                        <a:pt x="80553" y="30608"/>
                      </a:cubicBezTo>
                      <a:cubicBezTo>
                        <a:pt x="80968" y="30353"/>
                        <a:pt x="81256" y="29985"/>
                        <a:pt x="81592" y="29482"/>
                      </a:cubicBezTo>
                      <a:cubicBezTo>
                        <a:pt x="81699" y="29784"/>
                        <a:pt x="81779" y="29998"/>
                        <a:pt x="81846" y="30219"/>
                      </a:cubicBezTo>
                      <a:cubicBezTo>
                        <a:pt x="81933" y="30541"/>
                        <a:pt x="82081" y="30849"/>
                        <a:pt x="82262" y="31124"/>
                      </a:cubicBezTo>
                      <a:cubicBezTo>
                        <a:pt x="82487" y="31450"/>
                        <a:pt x="82723" y="31614"/>
                        <a:pt x="82959" y="31614"/>
                      </a:cubicBezTo>
                      <a:cubicBezTo>
                        <a:pt x="83194" y="31614"/>
                        <a:pt x="83428" y="31451"/>
                        <a:pt x="83649" y="31124"/>
                      </a:cubicBezTo>
                      <a:cubicBezTo>
                        <a:pt x="84064" y="30507"/>
                        <a:pt x="84238" y="29797"/>
                        <a:pt x="84332" y="29080"/>
                      </a:cubicBezTo>
                      <a:cubicBezTo>
                        <a:pt x="84506" y="27686"/>
                        <a:pt x="84506" y="26293"/>
                        <a:pt x="84185" y="24919"/>
                      </a:cubicBezTo>
                      <a:cubicBezTo>
                        <a:pt x="84017" y="24222"/>
                        <a:pt x="84017" y="24209"/>
                        <a:pt x="84660" y="23981"/>
                      </a:cubicBezTo>
                      <a:cubicBezTo>
                        <a:pt x="84759" y="23948"/>
                        <a:pt x="84854" y="23863"/>
                        <a:pt x="84987" y="23863"/>
                      </a:cubicBezTo>
                      <a:cubicBezTo>
                        <a:pt x="85044" y="23863"/>
                        <a:pt x="85109" y="23879"/>
                        <a:pt x="85183" y="23921"/>
                      </a:cubicBezTo>
                      <a:cubicBezTo>
                        <a:pt x="84768" y="24571"/>
                        <a:pt x="84587" y="25348"/>
                        <a:pt x="84667" y="26125"/>
                      </a:cubicBezTo>
                      <a:cubicBezTo>
                        <a:pt x="84714" y="26628"/>
                        <a:pt x="84895" y="27104"/>
                        <a:pt x="85203" y="27512"/>
                      </a:cubicBezTo>
                      <a:cubicBezTo>
                        <a:pt x="85601" y="28039"/>
                        <a:pt x="86138" y="28306"/>
                        <a:pt x="86680" y="28306"/>
                      </a:cubicBezTo>
                      <a:cubicBezTo>
                        <a:pt x="87179" y="28306"/>
                        <a:pt x="87683" y="28079"/>
                        <a:pt x="88084" y="27619"/>
                      </a:cubicBezTo>
                      <a:cubicBezTo>
                        <a:pt x="88459" y="27204"/>
                        <a:pt x="88694" y="26675"/>
                        <a:pt x="88741" y="26112"/>
                      </a:cubicBezTo>
                      <a:cubicBezTo>
                        <a:pt x="88761" y="25837"/>
                        <a:pt x="88768" y="25569"/>
                        <a:pt x="88788" y="25167"/>
                      </a:cubicBezTo>
                      <a:cubicBezTo>
                        <a:pt x="89377" y="25643"/>
                        <a:pt x="89975" y="25959"/>
                        <a:pt x="90609" y="25959"/>
                      </a:cubicBezTo>
                      <a:cubicBezTo>
                        <a:pt x="90948" y="25959"/>
                        <a:pt x="91298" y="25869"/>
                        <a:pt x="91662" y="25663"/>
                      </a:cubicBezTo>
                      <a:cubicBezTo>
                        <a:pt x="92641" y="25114"/>
                        <a:pt x="93009" y="24162"/>
                        <a:pt x="93264" y="23123"/>
                      </a:cubicBezTo>
                      <a:cubicBezTo>
                        <a:pt x="93867" y="23247"/>
                        <a:pt x="94402" y="23443"/>
                        <a:pt x="94963" y="23443"/>
                      </a:cubicBezTo>
                      <a:cubicBezTo>
                        <a:pt x="95013" y="23443"/>
                        <a:pt x="95063" y="23442"/>
                        <a:pt x="95113" y="23438"/>
                      </a:cubicBezTo>
                      <a:lnTo>
                        <a:pt x="95113" y="23438"/>
                      </a:lnTo>
                      <a:cubicBezTo>
                        <a:pt x="95220" y="23706"/>
                        <a:pt x="94986" y="23807"/>
                        <a:pt x="94899" y="23954"/>
                      </a:cubicBezTo>
                      <a:cubicBezTo>
                        <a:pt x="94289" y="24980"/>
                        <a:pt x="94430" y="26105"/>
                        <a:pt x="95287" y="26923"/>
                      </a:cubicBezTo>
                      <a:cubicBezTo>
                        <a:pt x="95947" y="27552"/>
                        <a:pt x="96899" y="27869"/>
                        <a:pt x="97847" y="27869"/>
                      </a:cubicBezTo>
                      <a:cubicBezTo>
                        <a:pt x="98747" y="27869"/>
                        <a:pt x="99643" y="27584"/>
                        <a:pt x="100286" y="27010"/>
                      </a:cubicBezTo>
                      <a:cubicBezTo>
                        <a:pt x="100748" y="26594"/>
                        <a:pt x="100969" y="26152"/>
                        <a:pt x="101170" y="25194"/>
                      </a:cubicBezTo>
                      <a:cubicBezTo>
                        <a:pt x="102089" y="25797"/>
                        <a:pt x="103017" y="26185"/>
                        <a:pt x="103957" y="26185"/>
                      </a:cubicBezTo>
                      <a:cubicBezTo>
                        <a:pt x="104690" y="26185"/>
                        <a:pt x="105431" y="25949"/>
                        <a:pt x="106182" y="25395"/>
                      </a:cubicBezTo>
                      <a:cubicBezTo>
                        <a:pt x="106195" y="25187"/>
                        <a:pt x="106075" y="25033"/>
                        <a:pt x="105968" y="24872"/>
                      </a:cubicBezTo>
                      <a:cubicBezTo>
                        <a:pt x="104681" y="23023"/>
                        <a:pt x="103133" y="21415"/>
                        <a:pt x="101465" y="19921"/>
                      </a:cubicBezTo>
                      <a:cubicBezTo>
                        <a:pt x="101304" y="19773"/>
                        <a:pt x="101137" y="19619"/>
                        <a:pt x="100902" y="19592"/>
                      </a:cubicBezTo>
                      <a:lnTo>
                        <a:pt x="100587" y="19820"/>
                      </a:lnTo>
                      <a:cubicBezTo>
                        <a:pt x="100601" y="19679"/>
                        <a:pt x="100621" y="19552"/>
                        <a:pt x="100634" y="19425"/>
                      </a:cubicBezTo>
                      <a:cubicBezTo>
                        <a:pt x="100627" y="19371"/>
                        <a:pt x="100634" y="19291"/>
                        <a:pt x="100594" y="19264"/>
                      </a:cubicBezTo>
                      <a:cubicBezTo>
                        <a:pt x="99207" y="18152"/>
                        <a:pt x="97753" y="17120"/>
                        <a:pt x="96098" y="16416"/>
                      </a:cubicBezTo>
                      <a:lnTo>
                        <a:pt x="96098" y="16416"/>
                      </a:lnTo>
                      <a:cubicBezTo>
                        <a:pt x="95997" y="17542"/>
                        <a:pt x="96145" y="18627"/>
                        <a:pt x="96714" y="19854"/>
                      </a:cubicBezTo>
                      <a:cubicBezTo>
                        <a:pt x="95978" y="19478"/>
                        <a:pt x="95292" y="19273"/>
                        <a:pt x="94645" y="19273"/>
                      </a:cubicBezTo>
                      <a:cubicBezTo>
                        <a:pt x="93873" y="19273"/>
                        <a:pt x="93158" y="19564"/>
                        <a:pt x="92480" y="20202"/>
                      </a:cubicBezTo>
                      <a:cubicBezTo>
                        <a:pt x="91937" y="19713"/>
                        <a:pt x="91341" y="19391"/>
                        <a:pt x="90637" y="19331"/>
                      </a:cubicBezTo>
                      <a:cubicBezTo>
                        <a:pt x="90630" y="19231"/>
                        <a:pt x="90604" y="19164"/>
                        <a:pt x="90630" y="19137"/>
                      </a:cubicBezTo>
                      <a:cubicBezTo>
                        <a:pt x="91562" y="17844"/>
                        <a:pt x="91830" y="16463"/>
                        <a:pt x="91227" y="14956"/>
                      </a:cubicBezTo>
                      <a:cubicBezTo>
                        <a:pt x="91181" y="14838"/>
                        <a:pt x="91129" y="14702"/>
                        <a:pt x="91237" y="14584"/>
                      </a:cubicBezTo>
                      <a:lnTo>
                        <a:pt x="91237" y="14584"/>
                      </a:lnTo>
                      <a:cubicBezTo>
                        <a:pt x="91220" y="14589"/>
                        <a:pt x="91205" y="14592"/>
                        <a:pt x="91192" y="14592"/>
                      </a:cubicBezTo>
                      <a:cubicBezTo>
                        <a:pt x="91119" y="14592"/>
                        <a:pt x="91114" y="14509"/>
                        <a:pt x="91086" y="14453"/>
                      </a:cubicBezTo>
                      <a:cubicBezTo>
                        <a:pt x="89230" y="13925"/>
                        <a:pt x="87346" y="13560"/>
                        <a:pt x="85413" y="13560"/>
                      </a:cubicBezTo>
                      <a:cubicBezTo>
                        <a:pt x="85239" y="13560"/>
                        <a:pt x="85064" y="13563"/>
                        <a:pt x="84888" y="13569"/>
                      </a:cubicBezTo>
                      <a:cubicBezTo>
                        <a:pt x="84727" y="13676"/>
                        <a:pt x="84499" y="13796"/>
                        <a:pt x="84533" y="13997"/>
                      </a:cubicBezTo>
                      <a:cubicBezTo>
                        <a:pt x="84647" y="14600"/>
                        <a:pt x="84178" y="14674"/>
                        <a:pt x="83836" y="14681"/>
                      </a:cubicBezTo>
                      <a:cubicBezTo>
                        <a:pt x="82965" y="14698"/>
                        <a:pt x="82093" y="14751"/>
                        <a:pt x="81221" y="14751"/>
                      </a:cubicBezTo>
                      <a:cubicBezTo>
                        <a:pt x="80699" y="14751"/>
                        <a:pt x="80177" y="14732"/>
                        <a:pt x="79655" y="14674"/>
                      </a:cubicBezTo>
                      <a:cubicBezTo>
                        <a:pt x="79259" y="14631"/>
                        <a:pt x="78865" y="14578"/>
                        <a:pt x="78472" y="14578"/>
                      </a:cubicBezTo>
                      <a:cubicBezTo>
                        <a:pt x="78201" y="14578"/>
                        <a:pt x="77930" y="14603"/>
                        <a:pt x="77658" y="14674"/>
                      </a:cubicBezTo>
                      <a:cubicBezTo>
                        <a:pt x="77606" y="14689"/>
                        <a:pt x="77552" y="14700"/>
                        <a:pt x="77502" y="14700"/>
                      </a:cubicBezTo>
                      <a:cubicBezTo>
                        <a:pt x="77417" y="14700"/>
                        <a:pt x="77344" y="14668"/>
                        <a:pt x="77310" y="14567"/>
                      </a:cubicBezTo>
                      <a:cubicBezTo>
                        <a:pt x="77230" y="14332"/>
                        <a:pt x="77424" y="14306"/>
                        <a:pt x="77585" y="14265"/>
                      </a:cubicBezTo>
                      <a:cubicBezTo>
                        <a:pt x="77692" y="14239"/>
                        <a:pt x="77799" y="14225"/>
                        <a:pt x="77940" y="14198"/>
                      </a:cubicBezTo>
                      <a:cubicBezTo>
                        <a:pt x="77920" y="13810"/>
                        <a:pt x="77739" y="13515"/>
                        <a:pt x="77498" y="13247"/>
                      </a:cubicBezTo>
                      <a:cubicBezTo>
                        <a:pt x="77102" y="12121"/>
                        <a:pt x="76727" y="10989"/>
                        <a:pt x="76305" y="9870"/>
                      </a:cubicBezTo>
                      <a:cubicBezTo>
                        <a:pt x="75280" y="7083"/>
                        <a:pt x="73966" y="4443"/>
                        <a:pt x="72298" y="1984"/>
                      </a:cubicBezTo>
                      <a:cubicBezTo>
                        <a:pt x="72177" y="1796"/>
                        <a:pt x="72023" y="1635"/>
                        <a:pt x="71883" y="1461"/>
                      </a:cubicBezTo>
                      <a:cubicBezTo>
                        <a:pt x="71300" y="1631"/>
                        <a:pt x="70719" y="1699"/>
                        <a:pt x="70141" y="1699"/>
                      </a:cubicBezTo>
                      <a:cubicBezTo>
                        <a:pt x="69144" y="1699"/>
                        <a:pt x="68154" y="1495"/>
                        <a:pt x="67179" y="1253"/>
                      </a:cubicBezTo>
                      <a:cubicBezTo>
                        <a:pt x="66746" y="1142"/>
                        <a:pt x="66302" y="1086"/>
                        <a:pt x="65858" y="1086"/>
                      </a:cubicBezTo>
                      <a:cubicBezTo>
                        <a:pt x="65395" y="1086"/>
                        <a:pt x="64930" y="1147"/>
                        <a:pt x="64479" y="1267"/>
                      </a:cubicBezTo>
                      <a:cubicBezTo>
                        <a:pt x="61175" y="2064"/>
                        <a:pt x="57805" y="2553"/>
                        <a:pt x="54408" y="2734"/>
                      </a:cubicBezTo>
                      <a:cubicBezTo>
                        <a:pt x="53496" y="2784"/>
                        <a:pt x="52588" y="2809"/>
                        <a:pt x="51684" y="2809"/>
                      </a:cubicBezTo>
                      <a:cubicBezTo>
                        <a:pt x="46383" y="2809"/>
                        <a:pt x="41214" y="1943"/>
                        <a:pt x="36183" y="94"/>
                      </a:cubicBezTo>
                      <a:cubicBezTo>
                        <a:pt x="36049" y="54"/>
                        <a:pt x="35915" y="20"/>
                        <a:pt x="357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86" name="Google Shape;1886;p52"/>
                <p:cNvSpPr/>
                <p:nvPr/>
              </p:nvSpPr>
              <p:spPr>
                <a:xfrm flipH="1">
                  <a:off x="1009453" y="1107751"/>
                  <a:ext cx="1008331" cy="14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92" h="76022" extrusionOk="0">
                      <a:moveTo>
                        <a:pt x="42150" y="14235"/>
                      </a:moveTo>
                      <a:cubicBezTo>
                        <a:pt x="42173" y="14235"/>
                        <a:pt x="42196" y="14236"/>
                        <a:pt x="42220" y="14237"/>
                      </a:cubicBezTo>
                      <a:cubicBezTo>
                        <a:pt x="43044" y="14250"/>
                        <a:pt x="43694" y="14947"/>
                        <a:pt x="43647" y="15771"/>
                      </a:cubicBezTo>
                      <a:cubicBezTo>
                        <a:pt x="43621" y="16577"/>
                        <a:pt x="42937" y="17232"/>
                        <a:pt x="42155" y="17232"/>
                      </a:cubicBezTo>
                      <a:cubicBezTo>
                        <a:pt x="42143" y="17232"/>
                        <a:pt x="42131" y="17232"/>
                        <a:pt x="42119" y="17232"/>
                      </a:cubicBezTo>
                      <a:cubicBezTo>
                        <a:pt x="41262" y="17198"/>
                        <a:pt x="40605" y="16475"/>
                        <a:pt x="40652" y="15624"/>
                      </a:cubicBezTo>
                      <a:cubicBezTo>
                        <a:pt x="40691" y="14815"/>
                        <a:pt x="41326" y="14235"/>
                        <a:pt x="42150" y="14235"/>
                      </a:cubicBezTo>
                      <a:close/>
                      <a:moveTo>
                        <a:pt x="9796" y="47739"/>
                      </a:moveTo>
                      <a:lnTo>
                        <a:pt x="13917" y="58781"/>
                      </a:lnTo>
                      <a:cubicBezTo>
                        <a:pt x="13200" y="58574"/>
                        <a:pt x="12879" y="58125"/>
                        <a:pt x="12557" y="57703"/>
                      </a:cubicBezTo>
                      <a:cubicBezTo>
                        <a:pt x="11807" y="56698"/>
                        <a:pt x="11217" y="55579"/>
                        <a:pt x="10808" y="54393"/>
                      </a:cubicBezTo>
                      <a:cubicBezTo>
                        <a:pt x="10064" y="52262"/>
                        <a:pt x="9662" y="50031"/>
                        <a:pt x="9622" y="47779"/>
                      </a:cubicBezTo>
                      <a:lnTo>
                        <a:pt x="9796" y="47739"/>
                      </a:lnTo>
                      <a:close/>
                      <a:moveTo>
                        <a:pt x="3083" y="49763"/>
                      </a:moveTo>
                      <a:cubicBezTo>
                        <a:pt x="5300" y="53642"/>
                        <a:pt x="8242" y="56785"/>
                        <a:pt x="12054" y="59237"/>
                      </a:cubicBezTo>
                      <a:lnTo>
                        <a:pt x="12048" y="59237"/>
                      </a:lnTo>
                      <a:cubicBezTo>
                        <a:pt x="11210" y="59613"/>
                        <a:pt x="10290" y="59788"/>
                        <a:pt x="9368" y="59788"/>
                      </a:cubicBezTo>
                      <a:cubicBezTo>
                        <a:pt x="7399" y="59788"/>
                        <a:pt x="5418" y="58991"/>
                        <a:pt x="4195" y="57649"/>
                      </a:cubicBezTo>
                      <a:cubicBezTo>
                        <a:pt x="2366" y="55639"/>
                        <a:pt x="1742" y="52275"/>
                        <a:pt x="3083" y="49763"/>
                      </a:cubicBezTo>
                      <a:close/>
                      <a:moveTo>
                        <a:pt x="21587" y="32374"/>
                      </a:moveTo>
                      <a:cubicBezTo>
                        <a:pt x="21914" y="32374"/>
                        <a:pt x="22179" y="32500"/>
                        <a:pt x="22460" y="32804"/>
                      </a:cubicBezTo>
                      <a:cubicBezTo>
                        <a:pt x="24189" y="34626"/>
                        <a:pt x="25321" y="36777"/>
                        <a:pt x="26052" y="39149"/>
                      </a:cubicBezTo>
                      <a:cubicBezTo>
                        <a:pt x="26675" y="41153"/>
                        <a:pt x="26970" y="43216"/>
                        <a:pt x="27130" y="45307"/>
                      </a:cubicBezTo>
                      <a:cubicBezTo>
                        <a:pt x="27345" y="48101"/>
                        <a:pt x="27217" y="50875"/>
                        <a:pt x="26923" y="53649"/>
                      </a:cubicBezTo>
                      <a:cubicBezTo>
                        <a:pt x="26822" y="54614"/>
                        <a:pt x="26494" y="55545"/>
                        <a:pt x="26353" y="56517"/>
                      </a:cubicBezTo>
                      <a:cubicBezTo>
                        <a:pt x="26105" y="58312"/>
                        <a:pt x="25985" y="60108"/>
                        <a:pt x="26192" y="61924"/>
                      </a:cubicBezTo>
                      <a:cubicBezTo>
                        <a:pt x="26360" y="63418"/>
                        <a:pt x="26293" y="64932"/>
                        <a:pt x="25991" y="66407"/>
                      </a:cubicBezTo>
                      <a:cubicBezTo>
                        <a:pt x="25953" y="66431"/>
                        <a:pt x="25919" y="66441"/>
                        <a:pt x="25888" y="66441"/>
                      </a:cubicBezTo>
                      <a:cubicBezTo>
                        <a:pt x="25816" y="66441"/>
                        <a:pt x="25761" y="66385"/>
                        <a:pt x="25710" y="66319"/>
                      </a:cubicBezTo>
                      <a:cubicBezTo>
                        <a:pt x="24189" y="64477"/>
                        <a:pt x="22259" y="63177"/>
                        <a:pt x="20169" y="62078"/>
                      </a:cubicBezTo>
                      <a:cubicBezTo>
                        <a:pt x="19009" y="61462"/>
                        <a:pt x="17830" y="60892"/>
                        <a:pt x="16651" y="60316"/>
                      </a:cubicBezTo>
                      <a:cubicBezTo>
                        <a:pt x="16316" y="60148"/>
                        <a:pt x="16101" y="59954"/>
                        <a:pt x="15954" y="59565"/>
                      </a:cubicBezTo>
                      <a:cubicBezTo>
                        <a:pt x="13890" y="53971"/>
                        <a:pt x="11793" y="48382"/>
                        <a:pt x="9709" y="42794"/>
                      </a:cubicBezTo>
                      <a:cubicBezTo>
                        <a:pt x="9562" y="42399"/>
                        <a:pt x="9394" y="42030"/>
                        <a:pt x="8959" y="41749"/>
                      </a:cubicBezTo>
                      <a:lnTo>
                        <a:pt x="8952" y="41749"/>
                      </a:lnTo>
                      <a:cubicBezTo>
                        <a:pt x="9749" y="41065"/>
                        <a:pt x="10406" y="40415"/>
                        <a:pt x="11150" y="39879"/>
                      </a:cubicBezTo>
                      <a:cubicBezTo>
                        <a:pt x="12209" y="39102"/>
                        <a:pt x="12805" y="38070"/>
                        <a:pt x="13006" y="36817"/>
                      </a:cubicBezTo>
                      <a:cubicBezTo>
                        <a:pt x="13113" y="36121"/>
                        <a:pt x="13441" y="35732"/>
                        <a:pt x="14065" y="35383"/>
                      </a:cubicBezTo>
                      <a:cubicBezTo>
                        <a:pt x="16296" y="34144"/>
                        <a:pt x="18594" y="33112"/>
                        <a:pt x="21066" y="32455"/>
                      </a:cubicBezTo>
                      <a:cubicBezTo>
                        <a:pt x="21260" y="32403"/>
                        <a:pt x="21430" y="32374"/>
                        <a:pt x="21587" y="32374"/>
                      </a:cubicBezTo>
                      <a:close/>
                      <a:moveTo>
                        <a:pt x="42768" y="0"/>
                      </a:moveTo>
                      <a:cubicBezTo>
                        <a:pt x="41142" y="0"/>
                        <a:pt x="39501" y="549"/>
                        <a:pt x="38153" y="1653"/>
                      </a:cubicBezTo>
                      <a:cubicBezTo>
                        <a:pt x="36779" y="2772"/>
                        <a:pt x="35962" y="4260"/>
                        <a:pt x="35687" y="5995"/>
                      </a:cubicBezTo>
                      <a:cubicBezTo>
                        <a:pt x="35345" y="8146"/>
                        <a:pt x="35962" y="10069"/>
                        <a:pt x="37315" y="11811"/>
                      </a:cubicBezTo>
                      <a:cubicBezTo>
                        <a:pt x="36926" y="11992"/>
                        <a:pt x="36578" y="12026"/>
                        <a:pt x="36230" y="12086"/>
                      </a:cubicBezTo>
                      <a:cubicBezTo>
                        <a:pt x="34668" y="12374"/>
                        <a:pt x="33234" y="12917"/>
                        <a:pt x="32048" y="14036"/>
                      </a:cubicBezTo>
                      <a:cubicBezTo>
                        <a:pt x="30963" y="15054"/>
                        <a:pt x="30507" y="16703"/>
                        <a:pt x="31291" y="18069"/>
                      </a:cubicBezTo>
                      <a:cubicBezTo>
                        <a:pt x="31593" y="18585"/>
                        <a:pt x="31553" y="18619"/>
                        <a:pt x="31010" y="18987"/>
                      </a:cubicBezTo>
                      <a:cubicBezTo>
                        <a:pt x="30186" y="19557"/>
                        <a:pt x="29335" y="20093"/>
                        <a:pt x="28511" y="20663"/>
                      </a:cubicBezTo>
                      <a:cubicBezTo>
                        <a:pt x="27687" y="21232"/>
                        <a:pt x="26802" y="21721"/>
                        <a:pt x="26045" y="22378"/>
                      </a:cubicBezTo>
                      <a:cubicBezTo>
                        <a:pt x="26839" y="22827"/>
                        <a:pt x="27669" y="23085"/>
                        <a:pt x="28548" y="23085"/>
                      </a:cubicBezTo>
                      <a:cubicBezTo>
                        <a:pt x="28798" y="23085"/>
                        <a:pt x="29051" y="23064"/>
                        <a:pt x="29308" y="23021"/>
                      </a:cubicBezTo>
                      <a:cubicBezTo>
                        <a:pt x="29412" y="23004"/>
                        <a:pt x="29527" y="22965"/>
                        <a:pt x="29637" y="22965"/>
                      </a:cubicBezTo>
                      <a:cubicBezTo>
                        <a:pt x="29739" y="22965"/>
                        <a:pt x="29837" y="22999"/>
                        <a:pt x="29918" y="23115"/>
                      </a:cubicBezTo>
                      <a:cubicBezTo>
                        <a:pt x="30976" y="22351"/>
                        <a:pt x="32002" y="21547"/>
                        <a:pt x="32819" y="20508"/>
                      </a:cubicBezTo>
                      <a:cubicBezTo>
                        <a:pt x="33055" y="20207"/>
                        <a:pt x="33166" y="20079"/>
                        <a:pt x="33334" y="20079"/>
                      </a:cubicBezTo>
                      <a:cubicBezTo>
                        <a:pt x="33458" y="20079"/>
                        <a:pt x="33613" y="20148"/>
                        <a:pt x="33871" y="20267"/>
                      </a:cubicBezTo>
                      <a:cubicBezTo>
                        <a:pt x="35260" y="20908"/>
                        <a:pt x="36688" y="21165"/>
                        <a:pt x="38144" y="21165"/>
                      </a:cubicBezTo>
                      <a:cubicBezTo>
                        <a:pt x="38866" y="21165"/>
                        <a:pt x="39595" y="21102"/>
                        <a:pt x="40330" y="20991"/>
                      </a:cubicBezTo>
                      <a:cubicBezTo>
                        <a:pt x="40391" y="20991"/>
                        <a:pt x="40444" y="21004"/>
                        <a:pt x="40498" y="21018"/>
                      </a:cubicBezTo>
                      <a:cubicBezTo>
                        <a:pt x="40585" y="21245"/>
                        <a:pt x="40404" y="21366"/>
                        <a:pt x="40297" y="21514"/>
                      </a:cubicBezTo>
                      <a:cubicBezTo>
                        <a:pt x="38930" y="23437"/>
                        <a:pt x="38970" y="26023"/>
                        <a:pt x="40397" y="27906"/>
                      </a:cubicBezTo>
                      <a:cubicBezTo>
                        <a:pt x="40886" y="28556"/>
                        <a:pt x="41590" y="29018"/>
                        <a:pt x="42387" y="29199"/>
                      </a:cubicBezTo>
                      <a:cubicBezTo>
                        <a:pt x="42957" y="29326"/>
                        <a:pt x="42963" y="29353"/>
                        <a:pt x="42829" y="29916"/>
                      </a:cubicBezTo>
                      <a:cubicBezTo>
                        <a:pt x="42146" y="32824"/>
                        <a:pt x="40813" y="35390"/>
                        <a:pt x="38910" y="37682"/>
                      </a:cubicBezTo>
                      <a:cubicBezTo>
                        <a:pt x="37516" y="39357"/>
                        <a:pt x="35915" y="40838"/>
                        <a:pt x="34367" y="42359"/>
                      </a:cubicBezTo>
                      <a:cubicBezTo>
                        <a:pt x="32511" y="44174"/>
                        <a:pt x="30715" y="46044"/>
                        <a:pt x="29348" y="48275"/>
                      </a:cubicBezTo>
                      <a:cubicBezTo>
                        <a:pt x="29288" y="48362"/>
                        <a:pt x="29214" y="48443"/>
                        <a:pt x="29127" y="48516"/>
                      </a:cubicBezTo>
                      <a:cubicBezTo>
                        <a:pt x="29124" y="48518"/>
                        <a:pt x="29121" y="48518"/>
                        <a:pt x="29116" y="48518"/>
                      </a:cubicBezTo>
                      <a:cubicBezTo>
                        <a:pt x="29098" y="48518"/>
                        <a:pt x="29063" y="48510"/>
                        <a:pt x="28993" y="48510"/>
                      </a:cubicBezTo>
                      <a:cubicBezTo>
                        <a:pt x="28893" y="48208"/>
                        <a:pt x="28939" y="47873"/>
                        <a:pt x="28939" y="47551"/>
                      </a:cubicBezTo>
                      <a:cubicBezTo>
                        <a:pt x="28946" y="44496"/>
                        <a:pt x="28517" y="41501"/>
                        <a:pt x="27546" y="38600"/>
                      </a:cubicBezTo>
                      <a:cubicBezTo>
                        <a:pt x="26722" y="36134"/>
                        <a:pt x="25489" y="33909"/>
                        <a:pt x="23666" y="32033"/>
                      </a:cubicBezTo>
                      <a:cubicBezTo>
                        <a:pt x="23593" y="31953"/>
                        <a:pt x="23519" y="31866"/>
                        <a:pt x="23459" y="31772"/>
                      </a:cubicBezTo>
                      <a:cubicBezTo>
                        <a:pt x="23445" y="31738"/>
                        <a:pt x="23438" y="31705"/>
                        <a:pt x="23432" y="31671"/>
                      </a:cubicBezTo>
                      <a:cubicBezTo>
                        <a:pt x="23532" y="31457"/>
                        <a:pt x="23794" y="31457"/>
                        <a:pt x="23981" y="31370"/>
                      </a:cubicBezTo>
                      <a:cubicBezTo>
                        <a:pt x="25877" y="30559"/>
                        <a:pt x="27720" y="29621"/>
                        <a:pt x="29489" y="28562"/>
                      </a:cubicBezTo>
                      <a:cubicBezTo>
                        <a:pt x="29677" y="28442"/>
                        <a:pt x="29864" y="28321"/>
                        <a:pt x="30038" y="28187"/>
                      </a:cubicBezTo>
                      <a:cubicBezTo>
                        <a:pt x="30333" y="27966"/>
                        <a:pt x="30487" y="27665"/>
                        <a:pt x="30373" y="27309"/>
                      </a:cubicBezTo>
                      <a:cubicBezTo>
                        <a:pt x="30273" y="26974"/>
                        <a:pt x="29998" y="26733"/>
                        <a:pt x="29656" y="26680"/>
                      </a:cubicBezTo>
                      <a:cubicBezTo>
                        <a:pt x="29503" y="26657"/>
                        <a:pt x="29349" y="26646"/>
                        <a:pt x="29194" y="26646"/>
                      </a:cubicBezTo>
                      <a:cubicBezTo>
                        <a:pt x="28931" y="26646"/>
                        <a:pt x="28668" y="26679"/>
                        <a:pt x="28410" y="26747"/>
                      </a:cubicBezTo>
                      <a:cubicBezTo>
                        <a:pt x="26702" y="27149"/>
                        <a:pt x="25020" y="27658"/>
                        <a:pt x="23445" y="28455"/>
                      </a:cubicBezTo>
                      <a:cubicBezTo>
                        <a:pt x="23269" y="28546"/>
                        <a:pt x="23040" y="28700"/>
                        <a:pt x="22853" y="28700"/>
                      </a:cubicBezTo>
                      <a:cubicBezTo>
                        <a:pt x="22762" y="28700"/>
                        <a:pt x="22682" y="28665"/>
                        <a:pt x="22621" y="28569"/>
                      </a:cubicBezTo>
                      <a:cubicBezTo>
                        <a:pt x="22380" y="28201"/>
                        <a:pt x="22822" y="27986"/>
                        <a:pt x="23077" y="27812"/>
                      </a:cubicBezTo>
                      <a:cubicBezTo>
                        <a:pt x="24390" y="26921"/>
                        <a:pt x="25717" y="26050"/>
                        <a:pt x="27037" y="25165"/>
                      </a:cubicBezTo>
                      <a:cubicBezTo>
                        <a:pt x="27774" y="24663"/>
                        <a:pt x="28504" y="24147"/>
                        <a:pt x="29234" y="23638"/>
                      </a:cubicBezTo>
                      <a:cubicBezTo>
                        <a:pt x="29368" y="23544"/>
                        <a:pt x="29522" y="23470"/>
                        <a:pt x="29556" y="23276"/>
                      </a:cubicBezTo>
                      <a:lnTo>
                        <a:pt x="29556" y="23276"/>
                      </a:lnTo>
                      <a:cubicBezTo>
                        <a:pt x="27465" y="23336"/>
                        <a:pt x="25469" y="23765"/>
                        <a:pt x="23619" y="24770"/>
                      </a:cubicBezTo>
                      <a:cubicBezTo>
                        <a:pt x="23003" y="25112"/>
                        <a:pt x="22447" y="25554"/>
                        <a:pt x="22239" y="26271"/>
                      </a:cubicBezTo>
                      <a:cubicBezTo>
                        <a:pt x="22156" y="26569"/>
                        <a:pt x="21971" y="26607"/>
                        <a:pt x="21752" y="26607"/>
                      </a:cubicBezTo>
                      <a:cubicBezTo>
                        <a:pt x="21725" y="26607"/>
                        <a:pt x="21697" y="26607"/>
                        <a:pt x="21670" y="26606"/>
                      </a:cubicBezTo>
                      <a:cubicBezTo>
                        <a:pt x="21636" y="26605"/>
                        <a:pt x="21602" y="26605"/>
                        <a:pt x="21568" y="26605"/>
                      </a:cubicBezTo>
                      <a:cubicBezTo>
                        <a:pt x="20759" y="26605"/>
                        <a:pt x="19963" y="26759"/>
                        <a:pt x="19217" y="27061"/>
                      </a:cubicBezTo>
                      <a:cubicBezTo>
                        <a:pt x="18018" y="27537"/>
                        <a:pt x="17053" y="28321"/>
                        <a:pt x="16262" y="29326"/>
                      </a:cubicBezTo>
                      <a:cubicBezTo>
                        <a:pt x="16128" y="29500"/>
                        <a:pt x="16061" y="29728"/>
                        <a:pt x="15780" y="29835"/>
                      </a:cubicBezTo>
                      <a:cubicBezTo>
                        <a:pt x="15565" y="29681"/>
                        <a:pt x="15492" y="29407"/>
                        <a:pt x="15351" y="29179"/>
                      </a:cubicBezTo>
                      <a:cubicBezTo>
                        <a:pt x="14460" y="27738"/>
                        <a:pt x="13247" y="26747"/>
                        <a:pt x="11538" y="26438"/>
                      </a:cubicBezTo>
                      <a:cubicBezTo>
                        <a:pt x="11498" y="26433"/>
                        <a:pt x="11456" y="26431"/>
                        <a:pt x="11413" y="26431"/>
                      </a:cubicBezTo>
                      <a:cubicBezTo>
                        <a:pt x="11345" y="26431"/>
                        <a:pt x="11276" y="26437"/>
                        <a:pt x="11210" y="26445"/>
                      </a:cubicBezTo>
                      <a:cubicBezTo>
                        <a:pt x="10902" y="26512"/>
                        <a:pt x="10788" y="26787"/>
                        <a:pt x="10641" y="27015"/>
                      </a:cubicBezTo>
                      <a:cubicBezTo>
                        <a:pt x="10051" y="27892"/>
                        <a:pt x="9455" y="28763"/>
                        <a:pt x="8878" y="29655"/>
                      </a:cubicBezTo>
                      <a:cubicBezTo>
                        <a:pt x="8672" y="29978"/>
                        <a:pt x="8466" y="30111"/>
                        <a:pt x="8096" y="30111"/>
                      </a:cubicBezTo>
                      <a:cubicBezTo>
                        <a:pt x="8045" y="30111"/>
                        <a:pt x="7991" y="30108"/>
                        <a:pt x="7934" y="30103"/>
                      </a:cubicBezTo>
                      <a:cubicBezTo>
                        <a:pt x="7766" y="30089"/>
                        <a:pt x="7598" y="30081"/>
                        <a:pt x="7431" y="30081"/>
                      </a:cubicBezTo>
                      <a:cubicBezTo>
                        <a:pt x="6606" y="30081"/>
                        <a:pt x="5804" y="30277"/>
                        <a:pt x="5113" y="30834"/>
                      </a:cubicBezTo>
                      <a:cubicBezTo>
                        <a:pt x="4711" y="32690"/>
                        <a:pt x="4851" y="34479"/>
                        <a:pt x="5823" y="36161"/>
                      </a:cubicBezTo>
                      <a:cubicBezTo>
                        <a:pt x="6319" y="37018"/>
                        <a:pt x="7022" y="37682"/>
                        <a:pt x="7820" y="38258"/>
                      </a:cubicBezTo>
                      <a:cubicBezTo>
                        <a:pt x="7726" y="38613"/>
                        <a:pt x="7404" y="38633"/>
                        <a:pt x="7183" y="38774"/>
                      </a:cubicBezTo>
                      <a:cubicBezTo>
                        <a:pt x="4342" y="40523"/>
                        <a:pt x="2902" y="43049"/>
                        <a:pt x="2942" y="46399"/>
                      </a:cubicBezTo>
                      <a:cubicBezTo>
                        <a:pt x="2955" y="46593"/>
                        <a:pt x="2982" y="46788"/>
                        <a:pt x="3022" y="46975"/>
                      </a:cubicBezTo>
                      <a:cubicBezTo>
                        <a:pt x="3893" y="46372"/>
                        <a:pt x="4563" y="45541"/>
                        <a:pt x="5374" y="44871"/>
                      </a:cubicBezTo>
                      <a:cubicBezTo>
                        <a:pt x="6044" y="44329"/>
                        <a:pt x="6661" y="43726"/>
                        <a:pt x="7304" y="43149"/>
                      </a:cubicBezTo>
                      <a:cubicBezTo>
                        <a:pt x="7389" y="43076"/>
                        <a:pt x="7464" y="42978"/>
                        <a:pt x="7591" y="42978"/>
                      </a:cubicBezTo>
                      <a:cubicBezTo>
                        <a:pt x="7614" y="42978"/>
                        <a:pt x="7639" y="42981"/>
                        <a:pt x="7666" y="42988"/>
                      </a:cubicBezTo>
                      <a:cubicBezTo>
                        <a:pt x="7833" y="43109"/>
                        <a:pt x="7780" y="43297"/>
                        <a:pt x="7759" y="43444"/>
                      </a:cubicBezTo>
                      <a:cubicBezTo>
                        <a:pt x="7545" y="44777"/>
                        <a:pt x="7773" y="46104"/>
                        <a:pt x="7786" y="47431"/>
                      </a:cubicBezTo>
                      <a:cubicBezTo>
                        <a:pt x="7800" y="49220"/>
                        <a:pt x="8088" y="50969"/>
                        <a:pt x="8483" y="52704"/>
                      </a:cubicBezTo>
                      <a:cubicBezTo>
                        <a:pt x="8671" y="53515"/>
                        <a:pt x="9046" y="54272"/>
                        <a:pt x="9173" y="55096"/>
                      </a:cubicBezTo>
                      <a:cubicBezTo>
                        <a:pt x="9240" y="55130"/>
                        <a:pt x="9301" y="55170"/>
                        <a:pt x="9213" y="55244"/>
                      </a:cubicBezTo>
                      <a:lnTo>
                        <a:pt x="9126" y="55143"/>
                      </a:lnTo>
                      <a:cubicBezTo>
                        <a:pt x="7987" y="54239"/>
                        <a:pt x="7123" y="53079"/>
                        <a:pt x="6279" y="51907"/>
                      </a:cubicBezTo>
                      <a:cubicBezTo>
                        <a:pt x="5441" y="50768"/>
                        <a:pt x="4724" y="49542"/>
                        <a:pt x="4128" y="48255"/>
                      </a:cubicBezTo>
                      <a:cubicBezTo>
                        <a:pt x="3875" y="47682"/>
                        <a:pt x="3498" y="47398"/>
                        <a:pt x="2917" y="47398"/>
                      </a:cubicBezTo>
                      <a:cubicBezTo>
                        <a:pt x="2866" y="47398"/>
                        <a:pt x="2814" y="47400"/>
                        <a:pt x="2761" y="47404"/>
                      </a:cubicBezTo>
                      <a:cubicBezTo>
                        <a:pt x="2071" y="47585"/>
                        <a:pt x="1870" y="48262"/>
                        <a:pt x="1441" y="48711"/>
                      </a:cubicBezTo>
                      <a:lnTo>
                        <a:pt x="1260" y="48932"/>
                      </a:lnTo>
                      <a:lnTo>
                        <a:pt x="1273" y="48918"/>
                      </a:lnTo>
                      <a:lnTo>
                        <a:pt x="1273" y="48918"/>
                      </a:lnTo>
                      <a:cubicBezTo>
                        <a:pt x="1260" y="49548"/>
                        <a:pt x="878" y="50064"/>
                        <a:pt x="757" y="50667"/>
                      </a:cubicBezTo>
                      <a:cubicBezTo>
                        <a:pt x="0" y="54419"/>
                        <a:pt x="1508" y="58011"/>
                        <a:pt x="4918" y="59793"/>
                      </a:cubicBezTo>
                      <a:cubicBezTo>
                        <a:pt x="6474" y="60605"/>
                        <a:pt x="8072" y="61024"/>
                        <a:pt x="9704" y="61024"/>
                      </a:cubicBezTo>
                      <a:cubicBezTo>
                        <a:pt x="10793" y="61024"/>
                        <a:pt x="11897" y="60837"/>
                        <a:pt x="13013" y="60457"/>
                      </a:cubicBezTo>
                      <a:cubicBezTo>
                        <a:pt x="13258" y="60374"/>
                        <a:pt x="13487" y="60317"/>
                        <a:pt x="13716" y="60317"/>
                      </a:cubicBezTo>
                      <a:cubicBezTo>
                        <a:pt x="13931" y="60317"/>
                        <a:pt x="14146" y="60367"/>
                        <a:pt x="14373" y="60490"/>
                      </a:cubicBezTo>
                      <a:cubicBezTo>
                        <a:pt x="16095" y="61401"/>
                        <a:pt x="17904" y="62158"/>
                        <a:pt x="19606" y="63110"/>
                      </a:cubicBezTo>
                      <a:cubicBezTo>
                        <a:pt x="21200" y="64001"/>
                        <a:pt x="22675" y="65046"/>
                        <a:pt x="23894" y="66420"/>
                      </a:cubicBezTo>
                      <a:cubicBezTo>
                        <a:pt x="24879" y="67532"/>
                        <a:pt x="25596" y="68852"/>
                        <a:pt x="25998" y="70286"/>
                      </a:cubicBezTo>
                      <a:cubicBezTo>
                        <a:pt x="26045" y="70467"/>
                        <a:pt x="26045" y="70668"/>
                        <a:pt x="26065" y="70862"/>
                      </a:cubicBezTo>
                      <a:cubicBezTo>
                        <a:pt x="26420" y="72062"/>
                        <a:pt x="26266" y="73228"/>
                        <a:pt x="25851" y="74380"/>
                      </a:cubicBezTo>
                      <a:cubicBezTo>
                        <a:pt x="25810" y="74507"/>
                        <a:pt x="25743" y="74635"/>
                        <a:pt x="25683" y="74762"/>
                      </a:cubicBezTo>
                      <a:cubicBezTo>
                        <a:pt x="25415" y="75378"/>
                        <a:pt x="25482" y="75626"/>
                        <a:pt x="25958" y="75861"/>
                      </a:cubicBezTo>
                      <a:cubicBezTo>
                        <a:pt x="26176" y="75967"/>
                        <a:pt x="26372" y="76021"/>
                        <a:pt x="26547" y="76021"/>
                      </a:cubicBezTo>
                      <a:cubicBezTo>
                        <a:pt x="26858" y="76021"/>
                        <a:pt x="27105" y="75852"/>
                        <a:pt x="27298" y="75506"/>
                      </a:cubicBezTo>
                      <a:cubicBezTo>
                        <a:pt x="27519" y="75117"/>
                        <a:pt x="27687" y="74702"/>
                        <a:pt x="27800" y="74273"/>
                      </a:cubicBezTo>
                      <a:cubicBezTo>
                        <a:pt x="27857" y="74051"/>
                        <a:pt x="27950" y="73932"/>
                        <a:pt x="28142" y="73932"/>
                      </a:cubicBezTo>
                      <a:cubicBezTo>
                        <a:pt x="28200" y="73932"/>
                        <a:pt x="28266" y="73943"/>
                        <a:pt x="28343" y="73965"/>
                      </a:cubicBezTo>
                      <a:cubicBezTo>
                        <a:pt x="28550" y="74020"/>
                        <a:pt x="28760" y="74063"/>
                        <a:pt x="28973" y="74063"/>
                      </a:cubicBezTo>
                      <a:cubicBezTo>
                        <a:pt x="29223" y="74063"/>
                        <a:pt x="29477" y="74004"/>
                        <a:pt x="29730" y="73837"/>
                      </a:cubicBezTo>
                      <a:cubicBezTo>
                        <a:pt x="29248" y="73000"/>
                        <a:pt x="28745" y="72196"/>
                        <a:pt x="28470" y="71284"/>
                      </a:cubicBezTo>
                      <a:cubicBezTo>
                        <a:pt x="28397" y="71050"/>
                        <a:pt x="28142" y="70789"/>
                        <a:pt x="28430" y="70521"/>
                      </a:cubicBezTo>
                      <a:cubicBezTo>
                        <a:pt x="28290" y="69140"/>
                        <a:pt x="28028" y="67767"/>
                        <a:pt x="28062" y="66373"/>
                      </a:cubicBezTo>
                      <a:cubicBezTo>
                        <a:pt x="28068" y="66018"/>
                        <a:pt x="28008" y="65663"/>
                        <a:pt x="28316" y="65361"/>
                      </a:cubicBezTo>
                      <a:cubicBezTo>
                        <a:pt x="28537" y="65154"/>
                        <a:pt x="28457" y="64819"/>
                        <a:pt x="28377" y="64564"/>
                      </a:cubicBezTo>
                      <a:cubicBezTo>
                        <a:pt x="28269" y="64222"/>
                        <a:pt x="28310" y="63914"/>
                        <a:pt x="28417" y="63592"/>
                      </a:cubicBezTo>
                      <a:cubicBezTo>
                        <a:pt x="29764" y="59552"/>
                        <a:pt x="32598" y="57126"/>
                        <a:pt x="36632" y="56001"/>
                      </a:cubicBezTo>
                      <a:cubicBezTo>
                        <a:pt x="36781" y="55959"/>
                        <a:pt x="36931" y="55941"/>
                        <a:pt x="37082" y="55941"/>
                      </a:cubicBezTo>
                      <a:cubicBezTo>
                        <a:pt x="37290" y="55941"/>
                        <a:pt x="37498" y="55974"/>
                        <a:pt x="37704" y="56021"/>
                      </a:cubicBezTo>
                      <a:cubicBezTo>
                        <a:pt x="37859" y="56053"/>
                        <a:pt x="38009" y="56081"/>
                        <a:pt x="38150" y="56081"/>
                      </a:cubicBezTo>
                      <a:cubicBezTo>
                        <a:pt x="38417" y="56081"/>
                        <a:pt x="38652" y="55983"/>
                        <a:pt x="38836" y="55632"/>
                      </a:cubicBezTo>
                      <a:cubicBezTo>
                        <a:pt x="38920" y="55478"/>
                        <a:pt x="39052" y="55416"/>
                        <a:pt x="39198" y="55416"/>
                      </a:cubicBezTo>
                      <a:cubicBezTo>
                        <a:pt x="39344" y="55416"/>
                        <a:pt x="39503" y="55478"/>
                        <a:pt x="39640" y="55572"/>
                      </a:cubicBezTo>
                      <a:cubicBezTo>
                        <a:pt x="39868" y="55733"/>
                        <a:pt x="40089" y="55900"/>
                        <a:pt x="40357" y="55994"/>
                      </a:cubicBezTo>
                      <a:cubicBezTo>
                        <a:pt x="40489" y="56039"/>
                        <a:pt x="40593" y="56063"/>
                        <a:pt x="40673" y="56063"/>
                      </a:cubicBezTo>
                      <a:cubicBezTo>
                        <a:pt x="40877" y="56063"/>
                        <a:pt x="40920" y="55906"/>
                        <a:pt x="40853" y="55545"/>
                      </a:cubicBezTo>
                      <a:cubicBezTo>
                        <a:pt x="40833" y="55431"/>
                        <a:pt x="40799" y="55331"/>
                        <a:pt x="40860" y="55197"/>
                      </a:cubicBezTo>
                      <a:cubicBezTo>
                        <a:pt x="41275" y="55069"/>
                        <a:pt x="41711" y="54989"/>
                        <a:pt x="42146" y="54955"/>
                      </a:cubicBezTo>
                      <a:cubicBezTo>
                        <a:pt x="42079" y="54721"/>
                        <a:pt x="42106" y="54440"/>
                        <a:pt x="41851" y="54285"/>
                      </a:cubicBezTo>
                      <a:cubicBezTo>
                        <a:pt x="41449" y="54580"/>
                        <a:pt x="40953" y="54553"/>
                        <a:pt x="40498" y="54614"/>
                      </a:cubicBezTo>
                      <a:cubicBezTo>
                        <a:pt x="38648" y="54868"/>
                        <a:pt x="36806" y="55150"/>
                        <a:pt x="35010" y="55666"/>
                      </a:cubicBezTo>
                      <a:cubicBezTo>
                        <a:pt x="32471" y="56409"/>
                        <a:pt x="30192" y="57582"/>
                        <a:pt x="28544" y="59746"/>
                      </a:cubicBezTo>
                      <a:cubicBezTo>
                        <a:pt x="28507" y="59804"/>
                        <a:pt x="28460" y="59852"/>
                        <a:pt x="28390" y="59852"/>
                      </a:cubicBezTo>
                      <a:cubicBezTo>
                        <a:pt x="28346" y="59852"/>
                        <a:pt x="28294" y="59833"/>
                        <a:pt x="28229" y="59787"/>
                      </a:cubicBezTo>
                      <a:cubicBezTo>
                        <a:pt x="28377" y="58239"/>
                        <a:pt x="28504" y="56657"/>
                        <a:pt x="28671" y="55083"/>
                      </a:cubicBezTo>
                      <a:cubicBezTo>
                        <a:pt x="28718" y="54701"/>
                        <a:pt x="28712" y="54306"/>
                        <a:pt x="28832" y="53924"/>
                      </a:cubicBezTo>
                      <a:cubicBezTo>
                        <a:pt x="29301" y="52409"/>
                        <a:pt x="29931" y="50942"/>
                        <a:pt x="30715" y="49562"/>
                      </a:cubicBezTo>
                      <a:cubicBezTo>
                        <a:pt x="32169" y="47009"/>
                        <a:pt x="34152" y="44891"/>
                        <a:pt x="36263" y="42895"/>
                      </a:cubicBezTo>
                      <a:cubicBezTo>
                        <a:pt x="37503" y="41722"/>
                        <a:pt x="38709" y="40529"/>
                        <a:pt x="39861" y="39276"/>
                      </a:cubicBezTo>
                      <a:cubicBezTo>
                        <a:pt x="42434" y="36442"/>
                        <a:pt x="44136" y="33172"/>
                        <a:pt x="44846" y="29407"/>
                      </a:cubicBezTo>
                      <a:cubicBezTo>
                        <a:pt x="44947" y="28871"/>
                        <a:pt x="45108" y="28402"/>
                        <a:pt x="45543" y="28026"/>
                      </a:cubicBezTo>
                      <a:cubicBezTo>
                        <a:pt x="45932" y="27698"/>
                        <a:pt x="46133" y="27229"/>
                        <a:pt x="46334" y="26760"/>
                      </a:cubicBezTo>
                      <a:cubicBezTo>
                        <a:pt x="46689" y="25943"/>
                        <a:pt x="46722" y="25085"/>
                        <a:pt x="46696" y="24214"/>
                      </a:cubicBezTo>
                      <a:cubicBezTo>
                        <a:pt x="46689" y="23932"/>
                        <a:pt x="46595" y="23624"/>
                        <a:pt x="46763" y="23316"/>
                      </a:cubicBezTo>
                      <a:cubicBezTo>
                        <a:pt x="46910" y="23363"/>
                        <a:pt x="47017" y="23390"/>
                        <a:pt x="47118" y="23423"/>
                      </a:cubicBezTo>
                      <a:cubicBezTo>
                        <a:pt x="47610" y="23581"/>
                        <a:pt x="48082" y="23660"/>
                        <a:pt x="48534" y="23660"/>
                      </a:cubicBezTo>
                      <a:cubicBezTo>
                        <a:pt x="49597" y="23660"/>
                        <a:pt x="50551" y="23226"/>
                        <a:pt x="51406" y="22371"/>
                      </a:cubicBezTo>
                      <a:cubicBezTo>
                        <a:pt x="53456" y="20301"/>
                        <a:pt x="53791" y="16615"/>
                        <a:pt x="52116" y="14096"/>
                      </a:cubicBezTo>
                      <a:cubicBezTo>
                        <a:pt x="51252" y="12790"/>
                        <a:pt x="50093" y="11959"/>
                        <a:pt x="48471" y="11918"/>
                      </a:cubicBezTo>
                      <a:cubicBezTo>
                        <a:pt x="48357" y="11905"/>
                        <a:pt x="48250" y="11892"/>
                        <a:pt x="48223" y="11751"/>
                      </a:cubicBezTo>
                      <a:cubicBezTo>
                        <a:pt x="51044" y="7905"/>
                        <a:pt x="49825" y="3945"/>
                        <a:pt x="47513" y="1828"/>
                      </a:cubicBezTo>
                      <a:cubicBezTo>
                        <a:pt x="46188" y="612"/>
                        <a:pt x="44486" y="0"/>
                        <a:pt x="427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87" name="Google Shape;1887;p52"/>
                <p:cNvSpPr/>
                <p:nvPr/>
              </p:nvSpPr>
              <p:spPr>
                <a:xfrm flipH="1">
                  <a:off x="2050063" y="1898675"/>
                  <a:ext cx="312648" cy="51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9" h="27629" extrusionOk="0">
                      <a:moveTo>
                        <a:pt x="10593" y="10921"/>
                      </a:moveTo>
                      <a:cubicBezTo>
                        <a:pt x="10603" y="10921"/>
                        <a:pt x="10613" y="10922"/>
                        <a:pt x="10625" y="10925"/>
                      </a:cubicBezTo>
                      <a:lnTo>
                        <a:pt x="10625" y="10925"/>
                      </a:lnTo>
                      <a:cubicBezTo>
                        <a:pt x="10618" y="10947"/>
                        <a:pt x="10606" y="10966"/>
                        <a:pt x="10594" y="10990"/>
                      </a:cubicBezTo>
                      <a:cubicBezTo>
                        <a:pt x="10590" y="10992"/>
                        <a:pt x="10582" y="10993"/>
                        <a:pt x="10574" y="10993"/>
                      </a:cubicBezTo>
                      <a:cubicBezTo>
                        <a:pt x="10559" y="10993"/>
                        <a:pt x="10541" y="10990"/>
                        <a:pt x="10541" y="10990"/>
                      </a:cubicBezTo>
                      <a:cubicBezTo>
                        <a:pt x="10541" y="10941"/>
                        <a:pt x="10558" y="10921"/>
                        <a:pt x="10593" y="10921"/>
                      </a:cubicBezTo>
                      <a:close/>
                      <a:moveTo>
                        <a:pt x="10916" y="1"/>
                      </a:moveTo>
                      <a:cubicBezTo>
                        <a:pt x="10702" y="28"/>
                        <a:pt x="10581" y="188"/>
                        <a:pt x="10460" y="336"/>
                      </a:cubicBezTo>
                      <a:cubicBezTo>
                        <a:pt x="8129" y="2989"/>
                        <a:pt x="5951" y="5763"/>
                        <a:pt x="4256" y="8879"/>
                      </a:cubicBezTo>
                      <a:cubicBezTo>
                        <a:pt x="3800" y="9696"/>
                        <a:pt x="3251" y="10480"/>
                        <a:pt x="3083" y="11432"/>
                      </a:cubicBezTo>
                      <a:cubicBezTo>
                        <a:pt x="3485" y="12035"/>
                        <a:pt x="4021" y="12537"/>
                        <a:pt x="4644" y="12913"/>
                      </a:cubicBezTo>
                      <a:cubicBezTo>
                        <a:pt x="5309" y="13306"/>
                        <a:pt x="5973" y="13506"/>
                        <a:pt x="6636" y="13506"/>
                      </a:cubicBezTo>
                      <a:cubicBezTo>
                        <a:pt x="7315" y="13506"/>
                        <a:pt x="7993" y="13296"/>
                        <a:pt x="8671" y="12872"/>
                      </a:cubicBezTo>
                      <a:cubicBezTo>
                        <a:pt x="8899" y="12732"/>
                        <a:pt x="9073" y="12484"/>
                        <a:pt x="9475" y="12437"/>
                      </a:cubicBezTo>
                      <a:lnTo>
                        <a:pt x="9475" y="12437"/>
                      </a:lnTo>
                      <a:cubicBezTo>
                        <a:pt x="8980" y="13998"/>
                        <a:pt x="9167" y="15412"/>
                        <a:pt x="10413" y="16739"/>
                      </a:cubicBezTo>
                      <a:cubicBezTo>
                        <a:pt x="9724" y="16635"/>
                        <a:pt x="9058" y="16576"/>
                        <a:pt x="8409" y="16576"/>
                      </a:cubicBezTo>
                      <a:cubicBezTo>
                        <a:pt x="6719" y="16576"/>
                        <a:pt x="5154" y="16975"/>
                        <a:pt x="3653" y="18012"/>
                      </a:cubicBezTo>
                      <a:cubicBezTo>
                        <a:pt x="3740" y="17476"/>
                        <a:pt x="3807" y="17080"/>
                        <a:pt x="3860" y="16685"/>
                      </a:cubicBezTo>
                      <a:cubicBezTo>
                        <a:pt x="4068" y="15130"/>
                        <a:pt x="3820" y="13542"/>
                        <a:pt x="3150" y="12129"/>
                      </a:cubicBezTo>
                      <a:cubicBezTo>
                        <a:pt x="3110" y="12021"/>
                        <a:pt x="3030" y="11934"/>
                        <a:pt x="2922" y="11894"/>
                      </a:cubicBezTo>
                      <a:cubicBezTo>
                        <a:pt x="2614" y="12008"/>
                        <a:pt x="2574" y="12316"/>
                        <a:pt x="2473" y="12557"/>
                      </a:cubicBezTo>
                      <a:cubicBezTo>
                        <a:pt x="2165" y="13362"/>
                        <a:pt x="1857" y="14172"/>
                        <a:pt x="1589" y="14990"/>
                      </a:cubicBezTo>
                      <a:cubicBezTo>
                        <a:pt x="765" y="17502"/>
                        <a:pt x="155" y="20062"/>
                        <a:pt x="1" y="22715"/>
                      </a:cubicBezTo>
                      <a:cubicBezTo>
                        <a:pt x="497" y="22541"/>
                        <a:pt x="812" y="22072"/>
                        <a:pt x="1341" y="21824"/>
                      </a:cubicBezTo>
                      <a:cubicBezTo>
                        <a:pt x="1442" y="22320"/>
                        <a:pt x="1381" y="22762"/>
                        <a:pt x="1495" y="23191"/>
                      </a:cubicBezTo>
                      <a:cubicBezTo>
                        <a:pt x="1897" y="24746"/>
                        <a:pt x="2882" y="25838"/>
                        <a:pt x="4242" y="26602"/>
                      </a:cubicBezTo>
                      <a:cubicBezTo>
                        <a:pt x="5488" y="27295"/>
                        <a:pt x="6790" y="27628"/>
                        <a:pt x="8138" y="27628"/>
                      </a:cubicBezTo>
                      <a:cubicBezTo>
                        <a:pt x="8768" y="27628"/>
                        <a:pt x="9409" y="27556"/>
                        <a:pt x="10058" y="27412"/>
                      </a:cubicBezTo>
                      <a:cubicBezTo>
                        <a:pt x="10353" y="27345"/>
                        <a:pt x="10648" y="27258"/>
                        <a:pt x="10949" y="27185"/>
                      </a:cubicBezTo>
                      <a:cubicBezTo>
                        <a:pt x="10949" y="26320"/>
                        <a:pt x="10956" y="25456"/>
                        <a:pt x="10949" y="24598"/>
                      </a:cubicBezTo>
                      <a:cubicBezTo>
                        <a:pt x="10909" y="21697"/>
                        <a:pt x="11727" y="18983"/>
                        <a:pt x="12866" y="16370"/>
                      </a:cubicBezTo>
                      <a:cubicBezTo>
                        <a:pt x="13744" y="14346"/>
                        <a:pt x="14930" y="12484"/>
                        <a:pt x="16229" y="10701"/>
                      </a:cubicBezTo>
                      <a:cubicBezTo>
                        <a:pt x="16404" y="10460"/>
                        <a:pt x="16658" y="10253"/>
                        <a:pt x="16678" y="9917"/>
                      </a:cubicBezTo>
                      <a:cubicBezTo>
                        <a:pt x="16013" y="9645"/>
                        <a:pt x="15354" y="9525"/>
                        <a:pt x="14702" y="9525"/>
                      </a:cubicBezTo>
                      <a:cubicBezTo>
                        <a:pt x="13765" y="9525"/>
                        <a:pt x="12840" y="9773"/>
                        <a:pt x="11928" y="10172"/>
                      </a:cubicBezTo>
                      <a:cubicBezTo>
                        <a:pt x="11468" y="10365"/>
                        <a:pt x="11068" y="10664"/>
                        <a:pt x="10636" y="10911"/>
                      </a:cubicBezTo>
                      <a:lnTo>
                        <a:pt x="10636" y="10911"/>
                      </a:lnTo>
                      <a:cubicBezTo>
                        <a:pt x="10550" y="10613"/>
                        <a:pt x="10771" y="10402"/>
                        <a:pt x="10876" y="10159"/>
                      </a:cubicBezTo>
                      <a:cubicBezTo>
                        <a:pt x="12283" y="6983"/>
                        <a:pt x="12283" y="3760"/>
                        <a:pt x="11191" y="503"/>
                      </a:cubicBezTo>
                      <a:cubicBezTo>
                        <a:pt x="11130" y="322"/>
                        <a:pt x="11070" y="135"/>
                        <a:pt x="10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88" name="Google Shape;1888;p52"/>
                <p:cNvSpPr/>
                <p:nvPr/>
              </p:nvSpPr>
              <p:spPr>
                <a:xfrm flipH="1">
                  <a:off x="2006237" y="3039953"/>
                  <a:ext cx="345414" cy="358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7" h="19111" extrusionOk="0">
                      <a:moveTo>
                        <a:pt x="9877" y="1118"/>
                      </a:moveTo>
                      <a:lnTo>
                        <a:pt x="9870" y="1131"/>
                      </a:lnTo>
                      <a:cubicBezTo>
                        <a:pt x="9873" y="1133"/>
                        <a:pt x="9876" y="1135"/>
                        <a:pt x="9879" y="1136"/>
                      </a:cubicBezTo>
                      <a:lnTo>
                        <a:pt x="9879" y="1136"/>
                      </a:lnTo>
                      <a:cubicBezTo>
                        <a:pt x="9879" y="1130"/>
                        <a:pt x="9878" y="1124"/>
                        <a:pt x="9877" y="1118"/>
                      </a:cubicBezTo>
                      <a:close/>
                      <a:moveTo>
                        <a:pt x="15571" y="0"/>
                      </a:moveTo>
                      <a:cubicBezTo>
                        <a:pt x="13818" y="0"/>
                        <a:pt x="12097" y="334"/>
                        <a:pt x="10413" y="1064"/>
                      </a:cubicBezTo>
                      <a:cubicBezTo>
                        <a:pt x="10298" y="1115"/>
                        <a:pt x="10177" y="1184"/>
                        <a:pt x="10050" y="1184"/>
                      </a:cubicBezTo>
                      <a:cubicBezTo>
                        <a:pt x="9994" y="1184"/>
                        <a:pt x="9937" y="1171"/>
                        <a:pt x="9879" y="1136"/>
                      </a:cubicBezTo>
                      <a:lnTo>
                        <a:pt x="9879" y="1136"/>
                      </a:lnTo>
                      <a:cubicBezTo>
                        <a:pt x="9906" y="1433"/>
                        <a:pt x="9632" y="1448"/>
                        <a:pt x="9468" y="1553"/>
                      </a:cubicBezTo>
                      <a:cubicBezTo>
                        <a:pt x="8905" y="1915"/>
                        <a:pt x="8363" y="2304"/>
                        <a:pt x="7900" y="2793"/>
                      </a:cubicBezTo>
                      <a:cubicBezTo>
                        <a:pt x="6386" y="4374"/>
                        <a:pt x="6252" y="6224"/>
                        <a:pt x="7525" y="8006"/>
                      </a:cubicBezTo>
                      <a:cubicBezTo>
                        <a:pt x="7619" y="8147"/>
                        <a:pt x="7760" y="8247"/>
                        <a:pt x="7787" y="8482"/>
                      </a:cubicBezTo>
                      <a:cubicBezTo>
                        <a:pt x="7206" y="8371"/>
                        <a:pt x="6649" y="8181"/>
                        <a:pt x="6066" y="8181"/>
                      </a:cubicBezTo>
                      <a:cubicBezTo>
                        <a:pt x="5909" y="8181"/>
                        <a:pt x="5750" y="8194"/>
                        <a:pt x="5589" y="8227"/>
                      </a:cubicBezTo>
                      <a:cubicBezTo>
                        <a:pt x="4838" y="8374"/>
                        <a:pt x="4229" y="8797"/>
                        <a:pt x="3552" y="9185"/>
                      </a:cubicBezTo>
                      <a:cubicBezTo>
                        <a:pt x="3411" y="8395"/>
                        <a:pt x="3739" y="7691"/>
                        <a:pt x="3592" y="6974"/>
                      </a:cubicBezTo>
                      <a:lnTo>
                        <a:pt x="3592" y="6974"/>
                      </a:lnTo>
                      <a:cubicBezTo>
                        <a:pt x="3344" y="7001"/>
                        <a:pt x="3317" y="7229"/>
                        <a:pt x="3230" y="7389"/>
                      </a:cubicBezTo>
                      <a:cubicBezTo>
                        <a:pt x="2520" y="8703"/>
                        <a:pt x="1790" y="10003"/>
                        <a:pt x="1113" y="11336"/>
                      </a:cubicBezTo>
                      <a:cubicBezTo>
                        <a:pt x="711" y="12120"/>
                        <a:pt x="182" y="12844"/>
                        <a:pt x="1" y="13728"/>
                      </a:cubicBezTo>
                      <a:cubicBezTo>
                        <a:pt x="751" y="13668"/>
                        <a:pt x="1126" y="12897"/>
                        <a:pt x="1857" y="12676"/>
                      </a:cubicBezTo>
                      <a:lnTo>
                        <a:pt x="1857" y="12676"/>
                      </a:lnTo>
                      <a:cubicBezTo>
                        <a:pt x="1857" y="13105"/>
                        <a:pt x="1837" y="13467"/>
                        <a:pt x="1857" y="13829"/>
                      </a:cubicBezTo>
                      <a:cubicBezTo>
                        <a:pt x="1930" y="15289"/>
                        <a:pt x="2379" y="16616"/>
                        <a:pt x="3358" y="17728"/>
                      </a:cubicBezTo>
                      <a:cubicBezTo>
                        <a:pt x="4168" y="18653"/>
                        <a:pt x="5222" y="19111"/>
                        <a:pt x="6273" y="19111"/>
                      </a:cubicBezTo>
                      <a:cubicBezTo>
                        <a:pt x="7385" y="19111"/>
                        <a:pt x="8494" y="18597"/>
                        <a:pt x="9308" y="17581"/>
                      </a:cubicBezTo>
                      <a:cubicBezTo>
                        <a:pt x="10882" y="15624"/>
                        <a:pt x="11036" y="12589"/>
                        <a:pt x="9696" y="10351"/>
                      </a:cubicBezTo>
                      <a:cubicBezTo>
                        <a:pt x="9569" y="10137"/>
                        <a:pt x="9354" y="9976"/>
                        <a:pt x="9334" y="9701"/>
                      </a:cubicBezTo>
                      <a:cubicBezTo>
                        <a:pt x="9301" y="9674"/>
                        <a:pt x="9261" y="9641"/>
                        <a:pt x="9234" y="9607"/>
                      </a:cubicBezTo>
                      <a:cubicBezTo>
                        <a:pt x="9263" y="9569"/>
                        <a:pt x="9287" y="9553"/>
                        <a:pt x="9307" y="9553"/>
                      </a:cubicBezTo>
                      <a:cubicBezTo>
                        <a:pt x="9342" y="9553"/>
                        <a:pt x="9367" y="9600"/>
                        <a:pt x="9388" y="9647"/>
                      </a:cubicBezTo>
                      <a:cubicBezTo>
                        <a:pt x="10219" y="9936"/>
                        <a:pt x="10996" y="10351"/>
                        <a:pt x="11880" y="10572"/>
                      </a:cubicBezTo>
                      <a:cubicBezTo>
                        <a:pt x="11579" y="11577"/>
                        <a:pt x="11318" y="12509"/>
                        <a:pt x="11184" y="13473"/>
                      </a:cubicBezTo>
                      <a:cubicBezTo>
                        <a:pt x="11050" y="14432"/>
                        <a:pt x="10909" y="15396"/>
                        <a:pt x="10916" y="16368"/>
                      </a:cubicBezTo>
                      <a:cubicBezTo>
                        <a:pt x="11519" y="15276"/>
                        <a:pt x="12135" y="14184"/>
                        <a:pt x="12731" y="13085"/>
                      </a:cubicBezTo>
                      <a:cubicBezTo>
                        <a:pt x="14889" y="9111"/>
                        <a:pt x="16926" y="5084"/>
                        <a:pt x="18293" y="756"/>
                      </a:cubicBezTo>
                      <a:cubicBezTo>
                        <a:pt x="18346" y="595"/>
                        <a:pt x="18427" y="448"/>
                        <a:pt x="18393" y="274"/>
                      </a:cubicBezTo>
                      <a:cubicBezTo>
                        <a:pt x="17444" y="94"/>
                        <a:pt x="16503" y="0"/>
                        <a:pt x="155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89" name="Google Shape;1889;p52"/>
                <p:cNvSpPr/>
                <p:nvPr/>
              </p:nvSpPr>
              <p:spPr>
                <a:xfrm flipH="1">
                  <a:off x="1969809" y="2668418"/>
                  <a:ext cx="275327" cy="42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8" h="22622" extrusionOk="0">
                      <a:moveTo>
                        <a:pt x="12048" y="1"/>
                      </a:moveTo>
                      <a:cubicBezTo>
                        <a:pt x="10715" y="1636"/>
                        <a:pt x="10091" y="3552"/>
                        <a:pt x="9904" y="5616"/>
                      </a:cubicBezTo>
                      <a:cubicBezTo>
                        <a:pt x="9783" y="6809"/>
                        <a:pt x="9864" y="8021"/>
                        <a:pt x="10152" y="9187"/>
                      </a:cubicBezTo>
                      <a:cubicBezTo>
                        <a:pt x="10333" y="9911"/>
                        <a:pt x="10286" y="9978"/>
                        <a:pt x="9582" y="10025"/>
                      </a:cubicBezTo>
                      <a:cubicBezTo>
                        <a:pt x="8658" y="10092"/>
                        <a:pt x="7746" y="10232"/>
                        <a:pt x="6855" y="10447"/>
                      </a:cubicBezTo>
                      <a:cubicBezTo>
                        <a:pt x="6762" y="10469"/>
                        <a:pt x="6680" y="10480"/>
                        <a:pt x="6608" y="10480"/>
                      </a:cubicBezTo>
                      <a:cubicBezTo>
                        <a:pt x="6347" y="10480"/>
                        <a:pt x="6205" y="10340"/>
                        <a:pt x="6058" y="10078"/>
                      </a:cubicBezTo>
                      <a:cubicBezTo>
                        <a:pt x="5495" y="9080"/>
                        <a:pt x="4711" y="8216"/>
                        <a:pt x="3780" y="7552"/>
                      </a:cubicBezTo>
                      <a:cubicBezTo>
                        <a:pt x="3552" y="7391"/>
                        <a:pt x="3337" y="7197"/>
                        <a:pt x="3049" y="7150"/>
                      </a:cubicBezTo>
                      <a:lnTo>
                        <a:pt x="3049" y="7150"/>
                      </a:lnTo>
                      <a:cubicBezTo>
                        <a:pt x="3009" y="7345"/>
                        <a:pt x="3009" y="7546"/>
                        <a:pt x="3063" y="7733"/>
                      </a:cubicBezTo>
                      <a:cubicBezTo>
                        <a:pt x="3398" y="9449"/>
                        <a:pt x="3364" y="11184"/>
                        <a:pt x="3116" y="12879"/>
                      </a:cubicBezTo>
                      <a:cubicBezTo>
                        <a:pt x="2714" y="15613"/>
                        <a:pt x="1883" y="18246"/>
                        <a:pt x="785" y="20786"/>
                      </a:cubicBezTo>
                      <a:cubicBezTo>
                        <a:pt x="523" y="21402"/>
                        <a:pt x="155" y="21965"/>
                        <a:pt x="1" y="22622"/>
                      </a:cubicBezTo>
                      <a:cubicBezTo>
                        <a:pt x="1274" y="22508"/>
                        <a:pt x="2413" y="22019"/>
                        <a:pt x="3478" y="21328"/>
                      </a:cubicBezTo>
                      <a:cubicBezTo>
                        <a:pt x="3703" y="21183"/>
                        <a:pt x="3883" y="20952"/>
                        <a:pt x="4185" y="20940"/>
                      </a:cubicBezTo>
                      <a:lnTo>
                        <a:pt x="4185" y="20940"/>
                      </a:lnTo>
                      <a:cubicBezTo>
                        <a:pt x="4184" y="20944"/>
                        <a:pt x="4183" y="20949"/>
                        <a:pt x="4182" y="20953"/>
                      </a:cubicBezTo>
                      <a:lnTo>
                        <a:pt x="4195" y="20940"/>
                      </a:lnTo>
                      <a:lnTo>
                        <a:pt x="4195" y="20940"/>
                      </a:lnTo>
                      <a:cubicBezTo>
                        <a:pt x="4192" y="20940"/>
                        <a:pt x="4188" y="20940"/>
                        <a:pt x="4185" y="20940"/>
                      </a:cubicBezTo>
                      <a:lnTo>
                        <a:pt x="4185" y="20940"/>
                      </a:lnTo>
                      <a:cubicBezTo>
                        <a:pt x="4264" y="20654"/>
                        <a:pt x="4533" y="20522"/>
                        <a:pt x="4718" y="20337"/>
                      </a:cubicBezTo>
                      <a:cubicBezTo>
                        <a:pt x="6292" y="18735"/>
                        <a:pt x="7143" y="16832"/>
                        <a:pt x="7217" y="14581"/>
                      </a:cubicBezTo>
                      <a:cubicBezTo>
                        <a:pt x="7232" y="14052"/>
                        <a:pt x="7246" y="13896"/>
                        <a:pt x="7531" y="13896"/>
                      </a:cubicBezTo>
                      <a:cubicBezTo>
                        <a:pt x="7639" y="13896"/>
                        <a:pt x="7786" y="13918"/>
                        <a:pt x="7987" y="13951"/>
                      </a:cubicBezTo>
                      <a:cubicBezTo>
                        <a:pt x="9022" y="14131"/>
                        <a:pt x="10056" y="14273"/>
                        <a:pt x="11099" y="14273"/>
                      </a:cubicBezTo>
                      <a:cubicBezTo>
                        <a:pt x="11226" y="14273"/>
                        <a:pt x="11352" y="14271"/>
                        <a:pt x="11478" y="14266"/>
                      </a:cubicBezTo>
                      <a:cubicBezTo>
                        <a:pt x="11547" y="14264"/>
                        <a:pt x="11615" y="14263"/>
                        <a:pt x="11682" y="14263"/>
                      </a:cubicBezTo>
                      <a:cubicBezTo>
                        <a:pt x="12530" y="14263"/>
                        <a:pt x="13282" y="14433"/>
                        <a:pt x="13891" y="15097"/>
                      </a:cubicBezTo>
                      <a:cubicBezTo>
                        <a:pt x="14179" y="14621"/>
                        <a:pt x="14125" y="14065"/>
                        <a:pt x="14185" y="13549"/>
                      </a:cubicBezTo>
                      <a:cubicBezTo>
                        <a:pt x="14688" y="8959"/>
                        <a:pt x="14112" y="4517"/>
                        <a:pt x="12249" y="262"/>
                      </a:cubicBezTo>
                      <a:cubicBezTo>
                        <a:pt x="12195" y="168"/>
                        <a:pt x="12128" y="81"/>
                        <a:pt x="120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0" name="Google Shape;1890;p52"/>
                <p:cNvSpPr/>
                <p:nvPr/>
              </p:nvSpPr>
              <p:spPr>
                <a:xfrm flipH="1">
                  <a:off x="2065264" y="2473766"/>
                  <a:ext cx="267416" cy="226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" h="12086" extrusionOk="0">
                      <a:moveTo>
                        <a:pt x="10245" y="0"/>
                      </a:moveTo>
                      <a:cubicBezTo>
                        <a:pt x="9964" y="114"/>
                        <a:pt x="9837" y="375"/>
                        <a:pt x="9682" y="603"/>
                      </a:cubicBezTo>
                      <a:cubicBezTo>
                        <a:pt x="9528" y="824"/>
                        <a:pt x="9401" y="1072"/>
                        <a:pt x="9240" y="1340"/>
                      </a:cubicBezTo>
                      <a:cubicBezTo>
                        <a:pt x="8765" y="1086"/>
                        <a:pt x="8316" y="804"/>
                        <a:pt x="7833" y="603"/>
                      </a:cubicBezTo>
                      <a:cubicBezTo>
                        <a:pt x="7086" y="290"/>
                        <a:pt x="6305" y="139"/>
                        <a:pt x="5533" y="139"/>
                      </a:cubicBezTo>
                      <a:cubicBezTo>
                        <a:pt x="3599" y="139"/>
                        <a:pt x="1725" y="1084"/>
                        <a:pt x="590" y="2774"/>
                      </a:cubicBezTo>
                      <a:cubicBezTo>
                        <a:pt x="389" y="3069"/>
                        <a:pt x="195" y="3371"/>
                        <a:pt x="0" y="3672"/>
                      </a:cubicBezTo>
                      <a:cubicBezTo>
                        <a:pt x="402" y="4945"/>
                        <a:pt x="972" y="6165"/>
                        <a:pt x="1689" y="7297"/>
                      </a:cubicBezTo>
                      <a:cubicBezTo>
                        <a:pt x="2714" y="8952"/>
                        <a:pt x="3779" y="10580"/>
                        <a:pt x="5039" y="12074"/>
                      </a:cubicBezTo>
                      <a:cubicBezTo>
                        <a:pt x="5176" y="12082"/>
                        <a:pt x="5312" y="12085"/>
                        <a:pt x="5446" y="12085"/>
                      </a:cubicBezTo>
                      <a:cubicBezTo>
                        <a:pt x="7055" y="12085"/>
                        <a:pt x="8483" y="11562"/>
                        <a:pt x="9682" y="10406"/>
                      </a:cubicBezTo>
                      <a:cubicBezTo>
                        <a:pt x="10902" y="9220"/>
                        <a:pt x="11485" y="7766"/>
                        <a:pt x="11525" y="6078"/>
                      </a:cubicBezTo>
                      <a:cubicBezTo>
                        <a:pt x="11532" y="5863"/>
                        <a:pt x="11458" y="5635"/>
                        <a:pt x="11619" y="5401"/>
                      </a:cubicBezTo>
                      <a:cubicBezTo>
                        <a:pt x="12467" y="5653"/>
                        <a:pt x="13217" y="6239"/>
                        <a:pt x="14147" y="6239"/>
                      </a:cubicBezTo>
                      <a:cubicBezTo>
                        <a:pt x="14158" y="6239"/>
                        <a:pt x="14168" y="6238"/>
                        <a:pt x="14178" y="6238"/>
                      </a:cubicBezTo>
                      <a:cubicBezTo>
                        <a:pt x="14266" y="6011"/>
                        <a:pt x="14098" y="5876"/>
                        <a:pt x="13984" y="5722"/>
                      </a:cubicBezTo>
                      <a:cubicBezTo>
                        <a:pt x="12711" y="3933"/>
                        <a:pt x="11405" y="2158"/>
                        <a:pt x="10413" y="174"/>
                      </a:cubicBezTo>
                      <a:cubicBezTo>
                        <a:pt x="10379" y="107"/>
                        <a:pt x="10299" y="60"/>
                        <a:pt x="102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1" name="Google Shape;1891;p52"/>
                <p:cNvSpPr/>
                <p:nvPr/>
              </p:nvSpPr>
              <p:spPr>
                <a:xfrm flipH="1">
                  <a:off x="1926465" y="1716824"/>
                  <a:ext cx="219317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0" h="11270" extrusionOk="0">
                      <a:moveTo>
                        <a:pt x="6580" y="2339"/>
                      </a:moveTo>
                      <a:lnTo>
                        <a:pt x="6580" y="2359"/>
                      </a:lnTo>
                      <a:cubicBezTo>
                        <a:pt x="6582" y="2359"/>
                        <a:pt x="6584" y="2359"/>
                        <a:pt x="6586" y="2360"/>
                      </a:cubicBezTo>
                      <a:lnTo>
                        <a:pt x="6586" y="2360"/>
                      </a:lnTo>
                      <a:cubicBezTo>
                        <a:pt x="6584" y="2353"/>
                        <a:pt x="6582" y="2346"/>
                        <a:pt x="6580" y="2339"/>
                      </a:cubicBezTo>
                      <a:close/>
                      <a:moveTo>
                        <a:pt x="9736" y="1"/>
                      </a:moveTo>
                      <a:cubicBezTo>
                        <a:pt x="9039" y="396"/>
                        <a:pt x="8483" y="979"/>
                        <a:pt x="7880" y="1495"/>
                      </a:cubicBezTo>
                      <a:cubicBezTo>
                        <a:pt x="7641" y="1694"/>
                        <a:pt x="7425" y="1918"/>
                        <a:pt x="7110" y="1918"/>
                      </a:cubicBezTo>
                      <a:cubicBezTo>
                        <a:pt x="7055" y="1918"/>
                        <a:pt x="6997" y="1912"/>
                        <a:pt x="6936" y="1897"/>
                      </a:cubicBezTo>
                      <a:lnTo>
                        <a:pt x="6929" y="1937"/>
                      </a:lnTo>
                      <a:cubicBezTo>
                        <a:pt x="6978" y="2201"/>
                        <a:pt x="6920" y="2363"/>
                        <a:pt x="6659" y="2363"/>
                      </a:cubicBezTo>
                      <a:cubicBezTo>
                        <a:pt x="6636" y="2363"/>
                        <a:pt x="6612" y="2362"/>
                        <a:pt x="6586" y="2360"/>
                      </a:cubicBezTo>
                      <a:lnTo>
                        <a:pt x="6586" y="2360"/>
                      </a:lnTo>
                      <a:cubicBezTo>
                        <a:pt x="6656" y="2660"/>
                        <a:pt x="6396" y="2785"/>
                        <a:pt x="6225" y="2929"/>
                      </a:cubicBezTo>
                      <a:cubicBezTo>
                        <a:pt x="4175" y="4644"/>
                        <a:pt x="2285" y="6527"/>
                        <a:pt x="423" y="8430"/>
                      </a:cubicBezTo>
                      <a:cubicBezTo>
                        <a:pt x="255" y="8597"/>
                        <a:pt x="1" y="8731"/>
                        <a:pt x="27" y="9033"/>
                      </a:cubicBezTo>
                      <a:cubicBezTo>
                        <a:pt x="34" y="9220"/>
                        <a:pt x="175" y="9321"/>
                        <a:pt x="289" y="9441"/>
                      </a:cubicBezTo>
                      <a:cubicBezTo>
                        <a:pt x="1450" y="10658"/>
                        <a:pt x="3004" y="11270"/>
                        <a:pt x="4562" y="11270"/>
                      </a:cubicBezTo>
                      <a:cubicBezTo>
                        <a:pt x="6026" y="11270"/>
                        <a:pt x="7492" y="10730"/>
                        <a:pt x="8637" y="9643"/>
                      </a:cubicBezTo>
                      <a:cubicBezTo>
                        <a:pt x="11244" y="7197"/>
                        <a:pt x="11700" y="3217"/>
                        <a:pt x="97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2" name="Google Shape;1892;p52"/>
                <p:cNvSpPr/>
                <p:nvPr/>
              </p:nvSpPr>
              <p:spPr>
                <a:xfrm flipH="1">
                  <a:off x="792241" y="1748726"/>
                  <a:ext cx="284887" cy="38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8" h="20779" extrusionOk="0">
                      <a:moveTo>
                        <a:pt x="4942" y="0"/>
                      </a:moveTo>
                      <a:cubicBezTo>
                        <a:pt x="4403" y="0"/>
                        <a:pt x="4226" y="351"/>
                        <a:pt x="4068" y="798"/>
                      </a:cubicBezTo>
                      <a:cubicBezTo>
                        <a:pt x="3358" y="2795"/>
                        <a:pt x="2681" y="4798"/>
                        <a:pt x="2071" y="6828"/>
                      </a:cubicBezTo>
                      <a:cubicBezTo>
                        <a:pt x="1307" y="9388"/>
                        <a:pt x="564" y="11954"/>
                        <a:pt x="1" y="14567"/>
                      </a:cubicBezTo>
                      <a:cubicBezTo>
                        <a:pt x="644" y="14614"/>
                        <a:pt x="1281" y="14695"/>
                        <a:pt x="1843" y="15043"/>
                      </a:cubicBezTo>
                      <a:cubicBezTo>
                        <a:pt x="1823" y="14192"/>
                        <a:pt x="2145" y="13408"/>
                        <a:pt x="2346" y="12604"/>
                      </a:cubicBezTo>
                      <a:cubicBezTo>
                        <a:pt x="3096" y="9582"/>
                        <a:pt x="3988" y="6607"/>
                        <a:pt x="4973" y="3652"/>
                      </a:cubicBezTo>
                      <a:cubicBezTo>
                        <a:pt x="5046" y="3424"/>
                        <a:pt x="5053" y="3150"/>
                        <a:pt x="5328" y="2982"/>
                      </a:cubicBezTo>
                      <a:lnTo>
                        <a:pt x="5328" y="2982"/>
                      </a:lnTo>
                      <a:cubicBezTo>
                        <a:pt x="5904" y="5280"/>
                        <a:pt x="5830" y="7552"/>
                        <a:pt x="5234" y="9823"/>
                      </a:cubicBezTo>
                      <a:cubicBezTo>
                        <a:pt x="4691" y="11900"/>
                        <a:pt x="3673" y="13730"/>
                        <a:pt x="2346" y="15405"/>
                      </a:cubicBezTo>
                      <a:cubicBezTo>
                        <a:pt x="2648" y="15820"/>
                        <a:pt x="2922" y="16256"/>
                        <a:pt x="3318" y="16591"/>
                      </a:cubicBezTo>
                      <a:cubicBezTo>
                        <a:pt x="4282" y="16257"/>
                        <a:pt x="5240" y="15902"/>
                        <a:pt x="6273" y="15902"/>
                      </a:cubicBezTo>
                      <a:cubicBezTo>
                        <a:pt x="6381" y="15902"/>
                        <a:pt x="6491" y="15906"/>
                        <a:pt x="6601" y="15914"/>
                      </a:cubicBezTo>
                      <a:cubicBezTo>
                        <a:pt x="6816" y="15777"/>
                        <a:pt x="7022" y="15711"/>
                        <a:pt x="7220" y="15711"/>
                      </a:cubicBezTo>
                      <a:cubicBezTo>
                        <a:pt x="7496" y="15711"/>
                        <a:pt x="7755" y="15840"/>
                        <a:pt x="8001" y="16082"/>
                      </a:cubicBezTo>
                      <a:cubicBezTo>
                        <a:pt x="9951" y="16504"/>
                        <a:pt x="11532" y="17502"/>
                        <a:pt x="12705" y="19137"/>
                      </a:cubicBezTo>
                      <a:cubicBezTo>
                        <a:pt x="12765" y="19224"/>
                        <a:pt x="12839" y="19311"/>
                        <a:pt x="12892" y="19412"/>
                      </a:cubicBezTo>
                      <a:cubicBezTo>
                        <a:pt x="13154" y="19854"/>
                        <a:pt x="13093" y="19988"/>
                        <a:pt x="12591" y="20068"/>
                      </a:cubicBezTo>
                      <a:cubicBezTo>
                        <a:pt x="12236" y="20122"/>
                        <a:pt x="11874" y="20149"/>
                        <a:pt x="11519" y="20189"/>
                      </a:cubicBezTo>
                      <a:cubicBezTo>
                        <a:pt x="11874" y="20457"/>
                        <a:pt x="12289" y="20604"/>
                        <a:pt x="12698" y="20779"/>
                      </a:cubicBezTo>
                      <a:cubicBezTo>
                        <a:pt x="13154" y="20477"/>
                        <a:pt x="13710" y="20537"/>
                        <a:pt x="14212" y="20437"/>
                      </a:cubicBezTo>
                      <a:cubicBezTo>
                        <a:pt x="15177" y="20249"/>
                        <a:pt x="15197" y="20222"/>
                        <a:pt x="14648" y="19365"/>
                      </a:cubicBezTo>
                      <a:cubicBezTo>
                        <a:pt x="13737" y="17917"/>
                        <a:pt x="12423" y="16959"/>
                        <a:pt x="10896" y="16283"/>
                      </a:cubicBezTo>
                      <a:cubicBezTo>
                        <a:pt x="9399" y="15622"/>
                        <a:pt x="7836" y="15366"/>
                        <a:pt x="6234" y="15366"/>
                      </a:cubicBezTo>
                      <a:cubicBezTo>
                        <a:pt x="5936" y="15366"/>
                        <a:pt x="5636" y="15375"/>
                        <a:pt x="5334" y="15391"/>
                      </a:cubicBezTo>
                      <a:cubicBezTo>
                        <a:pt x="5162" y="15403"/>
                        <a:pt x="4986" y="15428"/>
                        <a:pt x="4811" y="15428"/>
                      </a:cubicBezTo>
                      <a:cubicBezTo>
                        <a:pt x="4695" y="15428"/>
                        <a:pt x="4579" y="15417"/>
                        <a:pt x="4463" y="15385"/>
                      </a:cubicBezTo>
                      <a:cubicBezTo>
                        <a:pt x="4490" y="15076"/>
                        <a:pt x="4671" y="14922"/>
                        <a:pt x="4798" y="14748"/>
                      </a:cubicBezTo>
                      <a:cubicBezTo>
                        <a:pt x="6815" y="11947"/>
                        <a:pt x="7726" y="8832"/>
                        <a:pt x="7532" y="5394"/>
                      </a:cubicBezTo>
                      <a:cubicBezTo>
                        <a:pt x="7438" y="3753"/>
                        <a:pt x="7016" y="2138"/>
                        <a:pt x="6299" y="657"/>
                      </a:cubicBezTo>
                      <a:cubicBezTo>
                        <a:pt x="6011" y="67"/>
                        <a:pt x="5529" y="14"/>
                        <a:pt x="4973" y="0"/>
                      </a:cubicBezTo>
                      <a:cubicBezTo>
                        <a:pt x="4962" y="0"/>
                        <a:pt x="4952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3" name="Google Shape;1893;p52"/>
                <p:cNvSpPr/>
                <p:nvPr/>
              </p:nvSpPr>
              <p:spPr>
                <a:xfrm flipH="1">
                  <a:off x="1468519" y="1337679"/>
                  <a:ext cx="217536" cy="227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12142" extrusionOk="0">
                      <a:moveTo>
                        <a:pt x="2820" y="10203"/>
                      </a:moveTo>
                      <a:cubicBezTo>
                        <a:pt x="2825" y="10203"/>
                        <a:pt x="2829" y="10204"/>
                        <a:pt x="2834" y="10204"/>
                      </a:cubicBezTo>
                      <a:lnTo>
                        <a:pt x="2834" y="10204"/>
                      </a:lnTo>
                      <a:cubicBezTo>
                        <a:pt x="2832" y="10223"/>
                        <a:pt x="2820" y="10247"/>
                        <a:pt x="2808" y="10265"/>
                      </a:cubicBezTo>
                      <a:lnTo>
                        <a:pt x="2767" y="10265"/>
                      </a:lnTo>
                      <a:cubicBezTo>
                        <a:pt x="2756" y="10224"/>
                        <a:pt x="2775" y="10203"/>
                        <a:pt x="2820" y="10203"/>
                      </a:cubicBezTo>
                      <a:close/>
                      <a:moveTo>
                        <a:pt x="2672" y="0"/>
                      </a:moveTo>
                      <a:cubicBezTo>
                        <a:pt x="2587" y="0"/>
                        <a:pt x="2497" y="15"/>
                        <a:pt x="2406" y="47"/>
                      </a:cubicBezTo>
                      <a:cubicBezTo>
                        <a:pt x="2138" y="127"/>
                        <a:pt x="1910" y="322"/>
                        <a:pt x="1789" y="576"/>
                      </a:cubicBezTo>
                      <a:lnTo>
                        <a:pt x="0" y="4335"/>
                      </a:lnTo>
                      <a:cubicBezTo>
                        <a:pt x="54" y="4858"/>
                        <a:pt x="107" y="5380"/>
                        <a:pt x="168" y="5910"/>
                      </a:cubicBezTo>
                      <a:cubicBezTo>
                        <a:pt x="349" y="7484"/>
                        <a:pt x="650" y="9032"/>
                        <a:pt x="1354" y="10479"/>
                      </a:cubicBezTo>
                      <a:cubicBezTo>
                        <a:pt x="1575" y="10928"/>
                        <a:pt x="1829" y="11357"/>
                        <a:pt x="2211" y="11699"/>
                      </a:cubicBezTo>
                      <a:cubicBezTo>
                        <a:pt x="2533" y="11994"/>
                        <a:pt x="2857" y="12141"/>
                        <a:pt x="3182" y="12141"/>
                      </a:cubicBezTo>
                      <a:cubicBezTo>
                        <a:pt x="3499" y="12141"/>
                        <a:pt x="3816" y="12000"/>
                        <a:pt x="4134" y="11719"/>
                      </a:cubicBezTo>
                      <a:cubicBezTo>
                        <a:pt x="4402" y="11478"/>
                        <a:pt x="4630" y="11190"/>
                        <a:pt x="4811" y="10875"/>
                      </a:cubicBezTo>
                      <a:cubicBezTo>
                        <a:pt x="5206" y="10178"/>
                        <a:pt x="5508" y="9421"/>
                        <a:pt x="5702" y="8643"/>
                      </a:cubicBezTo>
                      <a:cubicBezTo>
                        <a:pt x="5783" y="8329"/>
                        <a:pt x="5876" y="8027"/>
                        <a:pt x="5984" y="7638"/>
                      </a:cubicBezTo>
                      <a:cubicBezTo>
                        <a:pt x="6486" y="8201"/>
                        <a:pt x="6654" y="8905"/>
                        <a:pt x="7284" y="9220"/>
                      </a:cubicBezTo>
                      <a:cubicBezTo>
                        <a:pt x="7290" y="9220"/>
                        <a:pt x="7297" y="9220"/>
                        <a:pt x="7304" y="9220"/>
                      </a:cubicBezTo>
                      <a:cubicBezTo>
                        <a:pt x="7404" y="9220"/>
                        <a:pt x="7502" y="9174"/>
                        <a:pt x="7565" y="9086"/>
                      </a:cubicBezTo>
                      <a:cubicBezTo>
                        <a:pt x="8342" y="8215"/>
                        <a:pt x="9133" y="7344"/>
                        <a:pt x="9890" y="6452"/>
                      </a:cubicBezTo>
                      <a:cubicBezTo>
                        <a:pt x="10413" y="5869"/>
                        <a:pt x="10848" y="5220"/>
                        <a:pt x="11210" y="4523"/>
                      </a:cubicBezTo>
                      <a:cubicBezTo>
                        <a:pt x="11605" y="3713"/>
                        <a:pt x="11118" y="2986"/>
                        <a:pt x="10238" y="2986"/>
                      </a:cubicBezTo>
                      <a:cubicBezTo>
                        <a:pt x="10208" y="2986"/>
                        <a:pt x="10176" y="2986"/>
                        <a:pt x="10145" y="2988"/>
                      </a:cubicBezTo>
                      <a:cubicBezTo>
                        <a:pt x="9662" y="3022"/>
                        <a:pt x="9314" y="3283"/>
                        <a:pt x="8999" y="3618"/>
                      </a:cubicBezTo>
                      <a:cubicBezTo>
                        <a:pt x="7612" y="5106"/>
                        <a:pt x="6232" y="6607"/>
                        <a:pt x="4811" y="8067"/>
                      </a:cubicBezTo>
                      <a:cubicBezTo>
                        <a:pt x="4143" y="8762"/>
                        <a:pt x="3654" y="9631"/>
                        <a:pt x="2841" y="10194"/>
                      </a:cubicBezTo>
                      <a:lnTo>
                        <a:pt x="2841" y="10194"/>
                      </a:lnTo>
                      <a:cubicBezTo>
                        <a:pt x="2835" y="10057"/>
                        <a:pt x="2842" y="9926"/>
                        <a:pt x="2868" y="9796"/>
                      </a:cubicBezTo>
                      <a:cubicBezTo>
                        <a:pt x="3056" y="9139"/>
                        <a:pt x="3471" y="8610"/>
                        <a:pt x="3873" y="8081"/>
                      </a:cubicBezTo>
                      <a:cubicBezTo>
                        <a:pt x="5160" y="6372"/>
                        <a:pt x="6352" y="4590"/>
                        <a:pt x="7438" y="2754"/>
                      </a:cubicBezTo>
                      <a:cubicBezTo>
                        <a:pt x="7672" y="2365"/>
                        <a:pt x="8007" y="1956"/>
                        <a:pt x="7645" y="1454"/>
                      </a:cubicBezTo>
                      <a:lnTo>
                        <a:pt x="7645" y="1454"/>
                      </a:lnTo>
                      <a:cubicBezTo>
                        <a:pt x="7210" y="1816"/>
                        <a:pt x="6841" y="2258"/>
                        <a:pt x="6419" y="2807"/>
                      </a:cubicBezTo>
                      <a:cubicBezTo>
                        <a:pt x="6345" y="2184"/>
                        <a:pt x="6292" y="1688"/>
                        <a:pt x="6238" y="1186"/>
                      </a:cubicBezTo>
                      <a:cubicBezTo>
                        <a:pt x="6215" y="1184"/>
                        <a:pt x="6192" y="1183"/>
                        <a:pt x="6170" y="1183"/>
                      </a:cubicBezTo>
                      <a:cubicBezTo>
                        <a:pt x="5787" y="1183"/>
                        <a:pt x="5595" y="1501"/>
                        <a:pt x="5361" y="1729"/>
                      </a:cubicBezTo>
                      <a:cubicBezTo>
                        <a:pt x="4376" y="2673"/>
                        <a:pt x="3659" y="3833"/>
                        <a:pt x="2875" y="4931"/>
                      </a:cubicBezTo>
                      <a:cubicBezTo>
                        <a:pt x="2231" y="5829"/>
                        <a:pt x="1715" y="6821"/>
                        <a:pt x="844" y="7531"/>
                      </a:cubicBezTo>
                      <a:lnTo>
                        <a:pt x="757" y="7638"/>
                      </a:lnTo>
                      <a:cubicBezTo>
                        <a:pt x="670" y="7551"/>
                        <a:pt x="724" y="7518"/>
                        <a:pt x="811" y="7491"/>
                      </a:cubicBezTo>
                      <a:cubicBezTo>
                        <a:pt x="784" y="7096"/>
                        <a:pt x="1019" y="6808"/>
                        <a:pt x="1213" y="6513"/>
                      </a:cubicBezTo>
                      <a:cubicBezTo>
                        <a:pt x="2211" y="4958"/>
                        <a:pt x="2908" y="3236"/>
                        <a:pt x="3270" y="1434"/>
                      </a:cubicBezTo>
                      <a:cubicBezTo>
                        <a:pt x="3337" y="1159"/>
                        <a:pt x="3357" y="878"/>
                        <a:pt x="3330" y="603"/>
                      </a:cubicBezTo>
                      <a:cubicBezTo>
                        <a:pt x="3277" y="229"/>
                        <a:pt x="3007" y="0"/>
                        <a:pt x="26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4" name="Google Shape;1894;p52"/>
                <p:cNvSpPr/>
                <p:nvPr/>
              </p:nvSpPr>
              <p:spPr>
                <a:xfrm flipH="1">
                  <a:off x="2263461" y="3393589"/>
                  <a:ext cx="182389" cy="17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0" h="9388" extrusionOk="0">
                      <a:moveTo>
                        <a:pt x="2680" y="0"/>
                      </a:moveTo>
                      <a:cubicBezTo>
                        <a:pt x="2506" y="81"/>
                        <a:pt x="2473" y="255"/>
                        <a:pt x="2412" y="409"/>
                      </a:cubicBezTo>
                      <a:cubicBezTo>
                        <a:pt x="1816" y="1964"/>
                        <a:pt x="1260" y="3538"/>
                        <a:pt x="845" y="5153"/>
                      </a:cubicBezTo>
                      <a:cubicBezTo>
                        <a:pt x="483" y="6547"/>
                        <a:pt x="121" y="7947"/>
                        <a:pt x="0" y="9388"/>
                      </a:cubicBezTo>
                      <a:cubicBezTo>
                        <a:pt x="744" y="9334"/>
                        <a:pt x="1494" y="9301"/>
                        <a:pt x="2245" y="9213"/>
                      </a:cubicBezTo>
                      <a:cubicBezTo>
                        <a:pt x="3887" y="9026"/>
                        <a:pt x="5468" y="8631"/>
                        <a:pt x="6942" y="7853"/>
                      </a:cubicBezTo>
                      <a:cubicBezTo>
                        <a:pt x="7712" y="7445"/>
                        <a:pt x="8403" y="6929"/>
                        <a:pt x="8939" y="6232"/>
                      </a:cubicBezTo>
                      <a:cubicBezTo>
                        <a:pt x="9662" y="5287"/>
                        <a:pt x="9729" y="4222"/>
                        <a:pt x="9133" y="3190"/>
                      </a:cubicBezTo>
                      <a:cubicBezTo>
                        <a:pt x="8805" y="2640"/>
                        <a:pt x="8349" y="2171"/>
                        <a:pt x="7813" y="1823"/>
                      </a:cubicBezTo>
                      <a:cubicBezTo>
                        <a:pt x="6258" y="764"/>
                        <a:pt x="4536" y="201"/>
                        <a:pt x="26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5" name="Google Shape;1895;p52"/>
                <p:cNvSpPr/>
                <p:nvPr/>
              </p:nvSpPr>
              <p:spPr>
                <a:xfrm flipH="1">
                  <a:off x="394444" y="3024734"/>
                  <a:ext cx="159782" cy="12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6462" extrusionOk="0">
                      <a:moveTo>
                        <a:pt x="4762" y="1"/>
                      </a:moveTo>
                      <a:cubicBezTo>
                        <a:pt x="4464" y="1"/>
                        <a:pt x="4165" y="19"/>
                        <a:pt x="3867" y="67"/>
                      </a:cubicBezTo>
                      <a:cubicBezTo>
                        <a:pt x="2741" y="241"/>
                        <a:pt x="1716" y="643"/>
                        <a:pt x="939" y="1514"/>
                      </a:cubicBezTo>
                      <a:cubicBezTo>
                        <a:pt x="1" y="2566"/>
                        <a:pt x="7" y="3880"/>
                        <a:pt x="939" y="4918"/>
                      </a:cubicBezTo>
                      <a:cubicBezTo>
                        <a:pt x="1254" y="5273"/>
                        <a:pt x="1629" y="5561"/>
                        <a:pt x="2051" y="5783"/>
                      </a:cubicBezTo>
                      <a:cubicBezTo>
                        <a:pt x="2908" y="6232"/>
                        <a:pt x="3854" y="6461"/>
                        <a:pt x="4810" y="6461"/>
                      </a:cubicBezTo>
                      <a:cubicBezTo>
                        <a:pt x="5080" y="6461"/>
                        <a:pt x="5352" y="6443"/>
                        <a:pt x="5622" y="6406"/>
                      </a:cubicBezTo>
                      <a:cubicBezTo>
                        <a:pt x="6701" y="6258"/>
                        <a:pt x="7753" y="5977"/>
                        <a:pt x="8524" y="5113"/>
                      </a:cubicBezTo>
                      <a:cubicBezTo>
                        <a:pt x="8329" y="3920"/>
                        <a:pt x="7726" y="2881"/>
                        <a:pt x="7190" y="1829"/>
                      </a:cubicBezTo>
                      <a:cubicBezTo>
                        <a:pt x="6882" y="1226"/>
                        <a:pt x="6648" y="563"/>
                        <a:pt x="6118" y="87"/>
                      </a:cubicBezTo>
                      <a:cubicBezTo>
                        <a:pt x="5666" y="43"/>
                        <a:pt x="5214" y="1"/>
                        <a:pt x="47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6" name="Google Shape;1896;p52"/>
                <p:cNvSpPr/>
                <p:nvPr/>
              </p:nvSpPr>
              <p:spPr>
                <a:xfrm flipH="1">
                  <a:off x="414295" y="3502077"/>
                  <a:ext cx="140044" cy="120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" h="6455" extrusionOk="0">
                      <a:moveTo>
                        <a:pt x="4737" y="0"/>
                      </a:moveTo>
                      <a:cubicBezTo>
                        <a:pt x="4473" y="0"/>
                        <a:pt x="4208" y="19"/>
                        <a:pt x="3940" y="62"/>
                      </a:cubicBezTo>
                      <a:cubicBezTo>
                        <a:pt x="2814" y="243"/>
                        <a:pt x="1782" y="631"/>
                        <a:pt x="992" y="1482"/>
                      </a:cubicBezTo>
                      <a:cubicBezTo>
                        <a:pt x="7" y="2528"/>
                        <a:pt x="0" y="3861"/>
                        <a:pt x="945" y="4946"/>
                      </a:cubicBezTo>
                      <a:cubicBezTo>
                        <a:pt x="1427" y="5503"/>
                        <a:pt x="2064" y="5844"/>
                        <a:pt x="2740" y="6119"/>
                      </a:cubicBezTo>
                      <a:cubicBezTo>
                        <a:pt x="2995" y="6213"/>
                        <a:pt x="3303" y="6199"/>
                        <a:pt x="3484" y="6454"/>
                      </a:cubicBezTo>
                      <a:cubicBezTo>
                        <a:pt x="5126" y="4678"/>
                        <a:pt x="6466" y="2655"/>
                        <a:pt x="7471" y="457"/>
                      </a:cubicBezTo>
                      <a:cubicBezTo>
                        <a:pt x="6568" y="233"/>
                        <a:pt x="5665" y="0"/>
                        <a:pt x="47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7" name="Google Shape;1897;p52"/>
                <p:cNvSpPr/>
                <p:nvPr/>
              </p:nvSpPr>
              <p:spPr>
                <a:xfrm flipH="1">
                  <a:off x="2393833" y="3647790"/>
                  <a:ext cx="68719" cy="22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11800" extrusionOk="0">
                      <a:moveTo>
                        <a:pt x="395" y="0"/>
                      </a:moveTo>
                      <a:cubicBezTo>
                        <a:pt x="94" y="1280"/>
                        <a:pt x="134" y="2593"/>
                        <a:pt x="81" y="3886"/>
                      </a:cubicBezTo>
                      <a:cubicBezTo>
                        <a:pt x="0" y="5890"/>
                        <a:pt x="60" y="7893"/>
                        <a:pt x="54" y="9897"/>
                      </a:cubicBezTo>
                      <a:cubicBezTo>
                        <a:pt x="54" y="10540"/>
                        <a:pt x="74" y="11176"/>
                        <a:pt x="241" y="11800"/>
                      </a:cubicBezTo>
                      <a:cubicBezTo>
                        <a:pt x="529" y="11733"/>
                        <a:pt x="717" y="11511"/>
                        <a:pt x="911" y="11317"/>
                      </a:cubicBezTo>
                      <a:cubicBezTo>
                        <a:pt x="3042" y="9206"/>
                        <a:pt x="3665" y="6674"/>
                        <a:pt x="2935" y="3799"/>
                      </a:cubicBezTo>
                      <a:cubicBezTo>
                        <a:pt x="2540" y="2251"/>
                        <a:pt x="1749" y="925"/>
                        <a:pt x="3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8" name="Google Shape;1898;p52"/>
                <p:cNvSpPr/>
                <p:nvPr/>
              </p:nvSpPr>
              <p:spPr>
                <a:xfrm flipH="1">
                  <a:off x="2259444" y="4400945"/>
                  <a:ext cx="96724" cy="11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0" h="6253" extrusionOk="0">
                      <a:moveTo>
                        <a:pt x="74" y="1"/>
                      </a:moveTo>
                      <a:lnTo>
                        <a:pt x="74" y="1"/>
                      </a:lnTo>
                      <a:cubicBezTo>
                        <a:pt x="0" y="269"/>
                        <a:pt x="148" y="490"/>
                        <a:pt x="248" y="704"/>
                      </a:cubicBezTo>
                      <a:cubicBezTo>
                        <a:pt x="831" y="1910"/>
                        <a:pt x="1414" y="3110"/>
                        <a:pt x="2138" y="4229"/>
                      </a:cubicBezTo>
                      <a:cubicBezTo>
                        <a:pt x="2580" y="4926"/>
                        <a:pt x="2902" y="5709"/>
                        <a:pt x="3558" y="6252"/>
                      </a:cubicBezTo>
                      <a:cubicBezTo>
                        <a:pt x="4919" y="5194"/>
                        <a:pt x="5160" y="3626"/>
                        <a:pt x="4108" y="2312"/>
                      </a:cubicBezTo>
                      <a:cubicBezTo>
                        <a:pt x="3076" y="1033"/>
                        <a:pt x="1689" y="302"/>
                        <a:pt x="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899" name="Google Shape;1899;p52"/>
                <p:cNvSpPr/>
                <p:nvPr/>
              </p:nvSpPr>
              <p:spPr>
                <a:xfrm flipH="1">
                  <a:off x="1743195" y="1490758"/>
                  <a:ext cx="40339" cy="41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2212" extrusionOk="0">
                      <a:moveTo>
                        <a:pt x="861" y="1"/>
                      </a:moveTo>
                      <a:cubicBezTo>
                        <a:pt x="853" y="1"/>
                        <a:pt x="846" y="1"/>
                        <a:pt x="838" y="1"/>
                      </a:cubicBezTo>
                      <a:cubicBezTo>
                        <a:pt x="262" y="1"/>
                        <a:pt x="1" y="349"/>
                        <a:pt x="275" y="852"/>
                      </a:cubicBezTo>
                      <a:cubicBezTo>
                        <a:pt x="530" y="1327"/>
                        <a:pt x="744" y="1843"/>
                        <a:pt x="1173" y="2212"/>
                      </a:cubicBezTo>
                      <a:cubicBezTo>
                        <a:pt x="1595" y="1830"/>
                        <a:pt x="1843" y="1321"/>
                        <a:pt x="2151" y="865"/>
                      </a:cubicBezTo>
                      <a:cubicBezTo>
                        <a:pt x="1930" y="778"/>
                        <a:pt x="1863" y="543"/>
                        <a:pt x="1716" y="389"/>
                      </a:cubicBezTo>
                      <a:cubicBezTo>
                        <a:pt x="1500" y="141"/>
                        <a:pt x="1188" y="1"/>
                        <a:pt x="8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0" name="Google Shape;1900;p52"/>
                <p:cNvSpPr/>
                <p:nvPr/>
              </p:nvSpPr>
              <p:spPr>
                <a:xfrm flipH="1">
                  <a:off x="1277317" y="2101049"/>
                  <a:ext cx="35692" cy="2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1430" extrusionOk="0">
                      <a:moveTo>
                        <a:pt x="1316" y="1"/>
                      </a:moveTo>
                      <a:cubicBezTo>
                        <a:pt x="1296" y="1"/>
                        <a:pt x="1275" y="2"/>
                        <a:pt x="1253" y="5"/>
                      </a:cubicBezTo>
                      <a:cubicBezTo>
                        <a:pt x="838" y="72"/>
                        <a:pt x="449" y="219"/>
                        <a:pt x="215" y="608"/>
                      </a:cubicBezTo>
                      <a:cubicBezTo>
                        <a:pt x="121" y="769"/>
                        <a:pt x="0" y="943"/>
                        <a:pt x="148" y="1137"/>
                      </a:cubicBezTo>
                      <a:cubicBezTo>
                        <a:pt x="257" y="1319"/>
                        <a:pt x="453" y="1429"/>
                        <a:pt x="663" y="1429"/>
                      </a:cubicBezTo>
                      <a:cubicBezTo>
                        <a:pt x="685" y="1429"/>
                        <a:pt x="708" y="1428"/>
                        <a:pt x="731" y="1425"/>
                      </a:cubicBezTo>
                      <a:cubicBezTo>
                        <a:pt x="1106" y="1358"/>
                        <a:pt x="1441" y="1157"/>
                        <a:pt x="1676" y="863"/>
                      </a:cubicBezTo>
                      <a:cubicBezTo>
                        <a:pt x="1803" y="708"/>
                        <a:pt x="1903" y="534"/>
                        <a:pt x="1783" y="333"/>
                      </a:cubicBezTo>
                      <a:cubicBezTo>
                        <a:pt x="1679" y="150"/>
                        <a:pt x="1525" y="1"/>
                        <a:pt x="13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1" name="Google Shape;1901;p52"/>
                <p:cNvSpPr/>
                <p:nvPr/>
              </p:nvSpPr>
              <p:spPr>
                <a:xfrm flipH="1">
                  <a:off x="824664" y="2976750"/>
                  <a:ext cx="493875" cy="407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47" h="21717" extrusionOk="0">
                      <a:moveTo>
                        <a:pt x="6497" y="12579"/>
                      </a:moveTo>
                      <a:cubicBezTo>
                        <a:pt x="6739" y="12579"/>
                        <a:pt x="6992" y="12618"/>
                        <a:pt x="7257" y="12698"/>
                      </a:cubicBezTo>
                      <a:cubicBezTo>
                        <a:pt x="8356" y="13033"/>
                        <a:pt x="8932" y="13830"/>
                        <a:pt x="9194" y="14902"/>
                      </a:cubicBezTo>
                      <a:cubicBezTo>
                        <a:pt x="9227" y="15070"/>
                        <a:pt x="9241" y="15237"/>
                        <a:pt x="9247" y="15405"/>
                      </a:cubicBezTo>
                      <a:cubicBezTo>
                        <a:pt x="9281" y="16718"/>
                        <a:pt x="8832" y="17636"/>
                        <a:pt x="7867" y="18259"/>
                      </a:cubicBezTo>
                      <a:cubicBezTo>
                        <a:pt x="7476" y="18511"/>
                        <a:pt x="7031" y="18631"/>
                        <a:pt x="6584" y="18631"/>
                      </a:cubicBezTo>
                      <a:cubicBezTo>
                        <a:pt x="5829" y="18631"/>
                        <a:pt x="5068" y="18288"/>
                        <a:pt x="4550" y="17656"/>
                      </a:cubicBezTo>
                      <a:cubicBezTo>
                        <a:pt x="3565" y="16457"/>
                        <a:pt x="3612" y="14554"/>
                        <a:pt x="4678" y="13442"/>
                      </a:cubicBezTo>
                      <a:cubicBezTo>
                        <a:pt x="5203" y="12891"/>
                        <a:pt x="5806" y="12579"/>
                        <a:pt x="6497" y="12579"/>
                      </a:cubicBezTo>
                      <a:close/>
                      <a:moveTo>
                        <a:pt x="19519" y="1"/>
                      </a:moveTo>
                      <a:cubicBezTo>
                        <a:pt x="18748" y="1652"/>
                        <a:pt x="17885" y="2296"/>
                        <a:pt x="16958" y="2296"/>
                      </a:cubicBezTo>
                      <a:cubicBezTo>
                        <a:pt x="16362" y="2296"/>
                        <a:pt x="15739" y="2030"/>
                        <a:pt x="15097" y="1595"/>
                      </a:cubicBezTo>
                      <a:cubicBezTo>
                        <a:pt x="15090" y="3210"/>
                        <a:pt x="14608" y="4470"/>
                        <a:pt x="12785" y="4731"/>
                      </a:cubicBezTo>
                      <a:cubicBezTo>
                        <a:pt x="12845" y="5193"/>
                        <a:pt x="12932" y="5629"/>
                        <a:pt x="12959" y="6071"/>
                      </a:cubicBezTo>
                      <a:cubicBezTo>
                        <a:pt x="13066" y="7599"/>
                        <a:pt x="12731" y="9013"/>
                        <a:pt x="11753" y="10219"/>
                      </a:cubicBezTo>
                      <a:cubicBezTo>
                        <a:pt x="11185" y="10920"/>
                        <a:pt x="10318" y="11493"/>
                        <a:pt x="9304" y="11493"/>
                      </a:cubicBezTo>
                      <a:cubicBezTo>
                        <a:pt x="8895" y="11493"/>
                        <a:pt x="8461" y="11399"/>
                        <a:pt x="8014" y="11184"/>
                      </a:cubicBezTo>
                      <a:cubicBezTo>
                        <a:pt x="7815" y="11086"/>
                        <a:pt x="7599" y="11039"/>
                        <a:pt x="7380" y="11039"/>
                      </a:cubicBezTo>
                      <a:cubicBezTo>
                        <a:pt x="7268" y="11039"/>
                        <a:pt x="7154" y="11051"/>
                        <a:pt x="7043" y="11076"/>
                      </a:cubicBezTo>
                      <a:cubicBezTo>
                        <a:pt x="6714" y="11130"/>
                        <a:pt x="6379" y="11157"/>
                        <a:pt x="6051" y="11210"/>
                      </a:cubicBezTo>
                      <a:cubicBezTo>
                        <a:pt x="4731" y="11431"/>
                        <a:pt x="3378" y="11331"/>
                        <a:pt x="1897" y="11559"/>
                      </a:cubicBezTo>
                      <a:cubicBezTo>
                        <a:pt x="3090" y="12832"/>
                        <a:pt x="3599" y="14192"/>
                        <a:pt x="3136" y="15780"/>
                      </a:cubicBezTo>
                      <a:cubicBezTo>
                        <a:pt x="2674" y="17355"/>
                        <a:pt x="1548" y="18246"/>
                        <a:pt x="1" y="18688"/>
                      </a:cubicBezTo>
                      <a:cubicBezTo>
                        <a:pt x="25" y="18688"/>
                        <a:pt x="50" y="18688"/>
                        <a:pt x="74" y="18688"/>
                      </a:cubicBezTo>
                      <a:cubicBezTo>
                        <a:pt x="2471" y="18688"/>
                        <a:pt x="4654" y="19024"/>
                        <a:pt x="5629" y="21717"/>
                      </a:cubicBezTo>
                      <a:cubicBezTo>
                        <a:pt x="6560" y="21235"/>
                        <a:pt x="7506" y="21023"/>
                        <a:pt x="8465" y="21023"/>
                      </a:cubicBezTo>
                      <a:cubicBezTo>
                        <a:pt x="9362" y="21023"/>
                        <a:pt x="10271" y="21209"/>
                        <a:pt x="11190" y="21536"/>
                      </a:cubicBezTo>
                      <a:cubicBezTo>
                        <a:pt x="11103" y="21228"/>
                        <a:pt x="10896" y="21107"/>
                        <a:pt x="10755" y="20939"/>
                      </a:cubicBezTo>
                      <a:cubicBezTo>
                        <a:pt x="9864" y="19867"/>
                        <a:pt x="9636" y="18641"/>
                        <a:pt x="9978" y="17328"/>
                      </a:cubicBezTo>
                      <a:cubicBezTo>
                        <a:pt x="10118" y="16799"/>
                        <a:pt x="10145" y="16336"/>
                        <a:pt x="9991" y="15807"/>
                      </a:cubicBezTo>
                      <a:cubicBezTo>
                        <a:pt x="9224" y="13200"/>
                        <a:pt x="11244" y="10721"/>
                        <a:pt x="13789" y="10721"/>
                      </a:cubicBezTo>
                      <a:cubicBezTo>
                        <a:pt x="14090" y="10721"/>
                        <a:pt x="14397" y="10756"/>
                        <a:pt x="14708" y="10828"/>
                      </a:cubicBezTo>
                      <a:cubicBezTo>
                        <a:pt x="16986" y="11364"/>
                        <a:pt x="18266" y="13515"/>
                        <a:pt x="17683" y="15840"/>
                      </a:cubicBezTo>
                      <a:cubicBezTo>
                        <a:pt x="17629" y="16041"/>
                        <a:pt x="17475" y="16242"/>
                        <a:pt x="17629" y="16497"/>
                      </a:cubicBezTo>
                      <a:cubicBezTo>
                        <a:pt x="18594" y="16383"/>
                        <a:pt x="19552" y="16222"/>
                        <a:pt x="20531" y="16222"/>
                      </a:cubicBezTo>
                      <a:cubicBezTo>
                        <a:pt x="20569" y="16222"/>
                        <a:pt x="20608" y="16222"/>
                        <a:pt x="20647" y="16222"/>
                      </a:cubicBezTo>
                      <a:cubicBezTo>
                        <a:pt x="21612" y="16222"/>
                        <a:pt x="22572" y="16303"/>
                        <a:pt x="23526" y="16470"/>
                      </a:cubicBezTo>
                      <a:cubicBezTo>
                        <a:pt x="23636" y="16487"/>
                        <a:pt x="23749" y="16522"/>
                        <a:pt x="23852" y="16522"/>
                      </a:cubicBezTo>
                      <a:cubicBezTo>
                        <a:pt x="23956" y="16522"/>
                        <a:pt x="24052" y="16487"/>
                        <a:pt x="24129" y="16363"/>
                      </a:cubicBezTo>
                      <a:cubicBezTo>
                        <a:pt x="24645" y="15492"/>
                        <a:pt x="25422" y="14916"/>
                        <a:pt x="26347" y="14520"/>
                      </a:cubicBezTo>
                      <a:cubicBezTo>
                        <a:pt x="26179" y="14159"/>
                        <a:pt x="25931" y="13944"/>
                        <a:pt x="25697" y="13716"/>
                      </a:cubicBezTo>
                      <a:cubicBezTo>
                        <a:pt x="24569" y="14985"/>
                        <a:pt x="23555" y="15600"/>
                        <a:pt x="22535" y="15600"/>
                      </a:cubicBezTo>
                      <a:cubicBezTo>
                        <a:pt x="22051" y="15600"/>
                        <a:pt x="21566" y="15462"/>
                        <a:pt x="21067" y="15190"/>
                      </a:cubicBezTo>
                      <a:cubicBezTo>
                        <a:pt x="19519" y="14346"/>
                        <a:pt x="19110" y="12979"/>
                        <a:pt x="19700" y="10607"/>
                      </a:cubicBezTo>
                      <a:cubicBezTo>
                        <a:pt x="19614" y="10566"/>
                        <a:pt x="19529" y="10551"/>
                        <a:pt x="19445" y="10551"/>
                      </a:cubicBezTo>
                      <a:cubicBezTo>
                        <a:pt x="19285" y="10551"/>
                        <a:pt x="19127" y="10603"/>
                        <a:pt x="18970" y="10621"/>
                      </a:cubicBezTo>
                      <a:cubicBezTo>
                        <a:pt x="18543" y="10669"/>
                        <a:pt x="18116" y="10693"/>
                        <a:pt x="17689" y="10693"/>
                      </a:cubicBezTo>
                      <a:cubicBezTo>
                        <a:pt x="16694" y="10693"/>
                        <a:pt x="15701" y="10562"/>
                        <a:pt x="14735" y="10299"/>
                      </a:cubicBezTo>
                      <a:cubicBezTo>
                        <a:pt x="14252" y="10165"/>
                        <a:pt x="13777" y="9984"/>
                        <a:pt x="13388" y="9649"/>
                      </a:cubicBezTo>
                      <a:cubicBezTo>
                        <a:pt x="12912" y="9234"/>
                        <a:pt x="12919" y="8798"/>
                        <a:pt x="13401" y="8376"/>
                      </a:cubicBezTo>
                      <a:cubicBezTo>
                        <a:pt x="13703" y="8128"/>
                        <a:pt x="14058" y="7947"/>
                        <a:pt x="14433" y="7840"/>
                      </a:cubicBezTo>
                      <a:cubicBezTo>
                        <a:pt x="15432" y="7518"/>
                        <a:pt x="16474" y="7357"/>
                        <a:pt x="17518" y="7357"/>
                      </a:cubicBezTo>
                      <a:cubicBezTo>
                        <a:pt x="17559" y="7357"/>
                        <a:pt x="17601" y="7357"/>
                        <a:pt x="17643" y="7358"/>
                      </a:cubicBezTo>
                      <a:lnTo>
                        <a:pt x="18568" y="7358"/>
                      </a:lnTo>
                      <a:cubicBezTo>
                        <a:pt x="18521" y="7250"/>
                        <a:pt x="18440" y="7170"/>
                        <a:pt x="18340" y="7130"/>
                      </a:cubicBezTo>
                      <a:cubicBezTo>
                        <a:pt x="17348" y="6627"/>
                        <a:pt x="16819" y="5843"/>
                        <a:pt x="16866" y="4718"/>
                      </a:cubicBezTo>
                      <a:cubicBezTo>
                        <a:pt x="16899" y="3699"/>
                        <a:pt x="17408" y="2955"/>
                        <a:pt x="18320" y="2553"/>
                      </a:cubicBezTo>
                      <a:cubicBezTo>
                        <a:pt x="18680" y="2393"/>
                        <a:pt x="19030" y="2316"/>
                        <a:pt x="19368" y="2316"/>
                      </a:cubicBezTo>
                      <a:cubicBezTo>
                        <a:pt x="19990" y="2316"/>
                        <a:pt x="20570" y="2579"/>
                        <a:pt x="21100" y="3069"/>
                      </a:cubicBezTo>
                      <a:cubicBezTo>
                        <a:pt x="21186" y="3145"/>
                        <a:pt x="21252" y="3273"/>
                        <a:pt x="21388" y="3273"/>
                      </a:cubicBezTo>
                      <a:cubicBezTo>
                        <a:pt x="21433" y="3273"/>
                        <a:pt x="21486" y="3259"/>
                        <a:pt x="21549" y="3223"/>
                      </a:cubicBezTo>
                      <a:cubicBezTo>
                        <a:pt x="21563" y="2413"/>
                        <a:pt x="21737" y="1602"/>
                        <a:pt x="21924" y="711"/>
                      </a:cubicBezTo>
                      <a:cubicBezTo>
                        <a:pt x="21047" y="637"/>
                        <a:pt x="20269" y="356"/>
                        <a:pt x="19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2" name="Google Shape;1902;p52"/>
                <p:cNvSpPr/>
                <p:nvPr/>
              </p:nvSpPr>
              <p:spPr>
                <a:xfrm flipH="1">
                  <a:off x="1335730" y="2461170"/>
                  <a:ext cx="24013" cy="27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1485" extrusionOk="0">
                      <a:moveTo>
                        <a:pt x="267" y="1"/>
                      </a:moveTo>
                      <a:cubicBezTo>
                        <a:pt x="97" y="1"/>
                        <a:pt x="1" y="121"/>
                        <a:pt x="21" y="330"/>
                      </a:cubicBezTo>
                      <a:cubicBezTo>
                        <a:pt x="54" y="732"/>
                        <a:pt x="517" y="1342"/>
                        <a:pt x="892" y="1456"/>
                      </a:cubicBezTo>
                      <a:cubicBezTo>
                        <a:pt x="949" y="1475"/>
                        <a:pt x="1001" y="1485"/>
                        <a:pt x="1047" y="1485"/>
                      </a:cubicBezTo>
                      <a:cubicBezTo>
                        <a:pt x="1183" y="1485"/>
                        <a:pt x="1271" y="1403"/>
                        <a:pt x="1281" y="1228"/>
                      </a:cubicBezTo>
                      <a:cubicBezTo>
                        <a:pt x="1267" y="826"/>
                        <a:pt x="798" y="170"/>
                        <a:pt x="443" y="36"/>
                      </a:cubicBezTo>
                      <a:cubicBezTo>
                        <a:pt x="378" y="12"/>
                        <a:pt x="319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3" name="Google Shape;1903;p52"/>
                <p:cNvSpPr/>
                <p:nvPr/>
              </p:nvSpPr>
              <p:spPr>
                <a:xfrm flipH="1">
                  <a:off x="1175713" y="2070103"/>
                  <a:ext cx="11679" cy="17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937" extrusionOk="0">
                      <a:moveTo>
                        <a:pt x="189" y="1"/>
                      </a:moveTo>
                      <a:cubicBezTo>
                        <a:pt x="52" y="1"/>
                        <a:pt x="20" y="118"/>
                        <a:pt x="20" y="222"/>
                      </a:cubicBezTo>
                      <a:cubicBezTo>
                        <a:pt x="1" y="513"/>
                        <a:pt x="228" y="937"/>
                        <a:pt x="383" y="937"/>
                      </a:cubicBezTo>
                      <a:cubicBezTo>
                        <a:pt x="391" y="937"/>
                        <a:pt x="400" y="935"/>
                        <a:pt x="409" y="932"/>
                      </a:cubicBezTo>
                      <a:cubicBezTo>
                        <a:pt x="623" y="852"/>
                        <a:pt x="536" y="671"/>
                        <a:pt x="536" y="517"/>
                      </a:cubicBezTo>
                      <a:cubicBezTo>
                        <a:pt x="590" y="235"/>
                        <a:pt x="536" y="21"/>
                        <a:pt x="201" y="1"/>
                      </a:cubicBezTo>
                      <a:cubicBezTo>
                        <a:pt x="197" y="1"/>
                        <a:pt x="193" y="1"/>
                        <a:pt x="1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4" name="Google Shape;1904;p52"/>
                <p:cNvSpPr/>
                <p:nvPr/>
              </p:nvSpPr>
              <p:spPr>
                <a:xfrm flipH="1">
                  <a:off x="615382" y="3172883"/>
                  <a:ext cx="120961" cy="12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3" h="6777" extrusionOk="0">
                      <a:moveTo>
                        <a:pt x="3078" y="1"/>
                      </a:moveTo>
                      <a:cubicBezTo>
                        <a:pt x="2323" y="1"/>
                        <a:pt x="1568" y="297"/>
                        <a:pt x="1005" y="894"/>
                      </a:cubicBezTo>
                      <a:cubicBezTo>
                        <a:pt x="349" y="1557"/>
                        <a:pt x="0" y="2468"/>
                        <a:pt x="47" y="3406"/>
                      </a:cubicBezTo>
                      <a:cubicBezTo>
                        <a:pt x="20" y="4190"/>
                        <a:pt x="268" y="4961"/>
                        <a:pt x="751" y="5584"/>
                      </a:cubicBezTo>
                      <a:cubicBezTo>
                        <a:pt x="1345" y="6373"/>
                        <a:pt x="2198" y="6777"/>
                        <a:pt x="3058" y="6777"/>
                      </a:cubicBezTo>
                      <a:cubicBezTo>
                        <a:pt x="3797" y="6777"/>
                        <a:pt x="4541" y="6479"/>
                        <a:pt x="5133" y="5872"/>
                      </a:cubicBezTo>
                      <a:cubicBezTo>
                        <a:pt x="6433" y="4552"/>
                        <a:pt x="6453" y="2274"/>
                        <a:pt x="5186" y="927"/>
                      </a:cubicBezTo>
                      <a:cubicBezTo>
                        <a:pt x="4621" y="311"/>
                        <a:pt x="3849" y="1"/>
                        <a:pt x="307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5" name="Google Shape;1905;p52"/>
                <p:cNvSpPr/>
                <p:nvPr/>
              </p:nvSpPr>
              <p:spPr>
                <a:xfrm flipH="1">
                  <a:off x="1144563" y="3212526"/>
                  <a:ext cx="107146" cy="113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6" h="6052" extrusionOk="0">
                      <a:moveTo>
                        <a:pt x="2932" y="0"/>
                      </a:moveTo>
                      <a:cubicBezTo>
                        <a:pt x="2241" y="0"/>
                        <a:pt x="1638" y="312"/>
                        <a:pt x="1113" y="863"/>
                      </a:cubicBezTo>
                      <a:cubicBezTo>
                        <a:pt x="47" y="1975"/>
                        <a:pt x="0" y="3878"/>
                        <a:pt x="985" y="5077"/>
                      </a:cubicBezTo>
                      <a:cubicBezTo>
                        <a:pt x="1503" y="5709"/>
                        <a:pt x="2264" y="6052"/>
                        <a:pt x="3019" y="6052"/>
                      </a:cubicBezTo>
                      <a:cubicBezTo>
                        <a:pt x="3466" y="6052"/>
                        <a:pt x="3911" y="5932"/>
                        <a:pt x="4302" y="5680"/>
                      </a:cubicBezTo>
                      <a:cubicBezTo>
                        <a:pt x="5267" y="5057"/>
                        <a:pt x="5716" y="4139"/>
                        <a:pt x="5682" y="2826"/>
                      </a:cubicBezTo>
                      <a:cubicBezTo>
                        <a:pt x="5676" y="2658"/>
                        <a:pt x="5662" y="2491"/>
                        <a:pt x="5629" y="2323"/>
                      </a:cubicBezTo>
                      <a:cubicBezTo>
                        <a:pt x="5367" y="1251"/>
                        <a:pt x="4791" y="454"/>
                        <a:pt x="3692" y="119"/>
                      </a:cubicBezTo>
                      <a:cubicBezTo>
                        <a:pt x="3427" y="39"/>
                        <a:pt x="3174" y="0"/>
                        <a:pt x="29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6" name="Google Shape;1906;p52"/>
                <p:cNvSpPr/>
                <p:nvPr/>
              </p:nvSpPr>
              <p:spPr>
                <a:xfrm flipH="1">
                  <a:off x="1316759" y="2200840"/>
                  <a:ext cx="34304" cy="2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1458" extrusionOk="0">
                      <a:moveTo>
                        <a:pt x="972" y="0"/>
                      </a:moveTo>
                      <a:cubicBezTo>
                        <a:pt x="470" y="0"/>
                        <a:pt x="60" y="314"/>
                        <a:pt x="27" y="698"/>
                      </a:cubicBezTo>
                      <a:cubicBezTo>
                        <a:pt x="0" y="1100"/>
                        <a:pt x="308" y="1422"/>
                        <a:pt x="751" y="1455"/>
                      </a:cubicBezTo>
                      <a:cubicBezTo>
                        <a:pt x="774" y="1457"/>
                        <a:pt x="797" y="1458"/>
                        <a:pt x="820" y="1458"/>
                      </a:cubicBezTo>
                      <a:cubicBezTo>
                        <a:pt x="1291" y="1458"/>
                        <a:pt x="1790" y="1081"/>
                        <a:pt x="1809" y="698"/>
                      </a:cubicBezTo>
                      <a:cubicBezTo>
                        <a:pt x="1829" y="343"/>
                        <a:pt x="1474" y="28"/>
                        <a:pt x="1019" y="1"/>
                      </a:cubicBezTo>
                      <a:cubicBezTo>
                        <a:pt x="1003" y="1"/>
                        <a:pt x="988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7" name="Google Shape;1907;p52"/>
                <p:cNvSpPr/>
                <p:nvPr/>
              </p:nvSpPr>
              <p:spPr>
                <a:xfrm flipH="1">
                  <a:off x="1337229" y="2353938"/>
                  <a:ext cx="25906" cy="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1670" extrusionOk="0">
                      <a:moveTo>
                        <a:pt x="507" y="1"/>
                      </a:moveTo>
                      <a:cubicBezTo>
                        <a:pt x="106" y="1"/>
                        <a:pt x="8" y="247"/>
                        <a:pt x="1" y="591"/>
                      </a:cubicBezTo>
                      <a:cubicBezTo>
                        <a:pt x="1" y="1163"/>
                        <a:pt x="401" y="1670"/>
                        <a:pt x="891" y="1670"/>
                      </a:cubicBezTo>
                      <a:cubicBezTo>
                        <a:pt x="900" y="1670"/>
                        <a:pt x="909" y="1670"/>
                        <a:pt x="919" y="1669"/>
                      </a:cubicBezTo>
                      <a:cubicBezTo>
                        <a:pt x="1334" y="1663"/>
                        <a:pt x="1375" y="1348"/>
                        <a:pt x="1381" y="1086"/>
                      </a:cubicBezTo>
                      <a:cubicBezTo>
                        <a:pt x="1381" y="430"/>
                        <a:pt x="1033" y="28"/>
                        <a:pt x="524" y="1"/>
                      </a:cubicBezTo>
                      <a:cubicBezTo>
                        <a:pt x="518" y="1"/>
                        <a:pt x="513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8" name="Google Shape;1908;p52"/>
                <p:cNvSpPr/>
                <p:nvPr/>
              </p:nvSpPr>
              <p:spPr>
                <a:xfrm flipH="1">
                  <a:off x="1264139" y="2179154"/>
                  <a:ext cx="26881" cy="3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607" extrusionOk="0">
                      <a:moveTo>
                        <a:pt x="384" y="1"/>
                      </a:moveTo>
                      <a:cubicBezTo>
                        <a:pt x="137" y="1"/>
                        <a:pt x="0" y="173"/>
                        <a:pt x="0" y="488"/>
                      </a:cubicBezTo>
                      <a:cubicBezTo>
                        <a:pt x="7" y="897"/>
                        <a:pt x="402" y="1446"/>
                        <a:pt x="797" y="1574"/>
                      </a:cubicBezTo>
                      <a:cubicBezTo>
                        <a:pt x="860" y="1596"/>
                        <a:pt x="921" y="1607"/>
                        <a:pt x="977" y="1607"/>
                      </a:cubicBezTo>
                      <a:cubicBezTo>
                        <a:pt x="1191" y="1607"/>
                        <a:pt x="1348" y="1453"/>
                        <a:pt x="1380" y="1198"/>
                      </a:cubicBezTo>
                      <a:cubicBezTo>
                        <a:pt x="1434" y="763"/>
                        <a:pt x="945" y="99"/>
                        <a:pt x="503" y="12"/>
                      </a:cubicBezTo>
                      <a:cubicBezTo>
                        <a:pt x="461" y="4"/>
                        <a:pt x="421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09" name="Google Shape;1909;p52"/>
                <p:cNvSpPr/>
                <p:nvPr/>
              </p:nvSpPr>
              <p:spPr>
                <a:xfrm flipH="1">
                  <a:off x="1327313" y="2282225"/>
                  <a:ext cx="36067" cy="17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946" extrusionOk="0">
                      <a:moveTo>
                        <a:pt x="1139" y="1"/>
                      </a:moveTo>
                      <a:cubicBezTo>
                        <a:pt x="1115" y="1"/>
                        <a:pt x="1090" y="1"/>
                        <a:pt x="1066" y="1"/>
                      </a:cubicBezTo>
                      <a:cubicBezTo>
                        <a:pt x="664" y="1"/>
                        <a:pt x="470" y="48"/>
                        <a:pt x="282" y="189"/>
                      </a:cubicBezTo>
                      <a:cubicBezTo>
                        <a:pt x="1" y="410"/>
                        <a:pt x="14" y="664"/>
                        <a:pt x="336" y="825"/>
                      </a:cubicBezTo>
                      <a:cubicBezTo>
                        <a:pt x="504" y="910"/>
                        <a:pt x="671" y="945"/>
                        <a:pt x="833" y="945"/>
                      </a:cubicBezTo>
                      <a:cubicBezTo>
                        <a:pt x="1123" y="945"/>
                        <a:pt x="1401" y="832"/>
                        <a:pt x="1662" y="678"/>
                      </a:cubicBezTo>
                      <a:cubicBezTo>
                        <a:pt x="1924" y="524"/>
                        <a:pt x="1890" y="236"/>
                        <a:pt x="1629" y="88"/>
                      </a:cubicBezTo>
                      <a:cubicBezTo>
                        <a:pt x="1476" y="6"/>
                        <a:pt x="1309" y="1"/>
                        <a:pt x="1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10" name="Google Shape;1910;p52"/>
                <p:cNvSpPr/>
                <p:nvPr/>
              </p:nvSpPr>
              <p:spPr>
                <a:xfrm flipH="1">
                  <a:off x="1267644" y="2241757"/>
                  <a:ext cx="32186" cy="2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1153" extrusionOk="0">
                      <a:moveTo>
                        <a:pt x="545" y="0"/>
                      </a:moveTo>
                      <a:cubicBezTo>
                        <a:pt x="361" y="0"/>
                        <a:pt x="203" y="26"/>
                        <a:pt x="115" y="203"/>
                      </a:cubicBezTo>
                      <a:cubicBezTo>
                        <a:pt x="1" y="425"/>
                        <a:pt x="148" y="579"/>
                        <a:pt x="282" y="719"/>
                      </a:cubicBezTo>
                      <a:cubicBezTo>
                        <a:pt x="510" y="967"/>
                        <a:pt x="818" y="1115"/>
                        <a:pt x="1160" y="1142"/>
                      </a:cubicBezTo>
                      <a:cubicBezTo>
                        <a:pt x="1212" y="1147"/>
                        <a:pt x="1266" y="1153"/>
                        <a:pt x="1319" y="1153"/>
                      </a:cubicBezTo>
                      <a:cubicBezTo>
                        <a:pt x="1457" y="1153"/>
                        <a:pt x="1588" y="1115"/>
                        <a:pt x="1656" y="941"/>
                      </a:cubicBezTo>
                      <a:cubicBezTo>
                        <a:pt x="1716" y="786"/>
                        <a:pt x="1683" y="599"/>
                        <a:pt x="1569" y="471"/>
                      </a:cubicBezTo>
                      <a:cubicBezTo>
                        <a:pt x="1341" y="203"/>
                        <a:pt x="1019" y="36"/>
                        <a:pt x="664" y="2"/>
                      </a:cubicBezTo>
                      <a:cubicBezTo>
                        <a:pt x="624" y="1"/>
                        <a:pt x="583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11" name="Google Shape;1911;p52"/>
                <p:cNvSpPr/>
                <p:nvPr/>
              </p:nvSpPr>
              <p:spPr>
                <a:xfrm flipH="1">
                  <a:off x="1296794" y="2417385"/>
                  <a:ext cx="27387" cy="21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136" extrusionOk="0">
                      <a:moveTo>
                        <a:pt x="299" y="0"/>
                      </a:moveTo>
                      <a:cubicBezTo>
                        <a:pt x="274" y="0"/>
                        <a:pt x="250" y="2"/>
                        <a:pt x="228" y="6"/>
                      </a:cubicBezTo>
                      <a:cubicBezTo>
                        <a:pt x="47" y="40"/>
                        <a:pt x="0" y="161"/>
                        <a:pt x="81" y="301"/>
                      </a:cubicBezTo>
                      <a:cubicBezTo>
                        <a:pt x="342" y="703"/>
                        <a:pt x="697" y="1005"/>
                        <a:pt x="1173" y="1125"/>
                      </a:cubicBezTo>
                      <a:cubicBezTo>
                        <a:pt x="1199" y="1132"/>
                        <a:pt x="1224" y="1136"/>
                        <a:pt x="1247" y="1136"/>
                      </a:cubicBezTo>
                      <a:cubicBezTo>
                        <a:pt x="1361" y="1136"/>
                        <a:pt x="1439" y="1057"/>
                        <a:pt x="1461" y="918"/>
                      </a:cubicBezTo>
                      <a:cubicBezTo>
                        <a:pt x="1461" y="570"/>
                        <a:pt x="720" y="0"/>
                        <a:pt x="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  <p:sp>
              <p:nvSpPr>
                <p:cNvPr id="1912" name="Google Shape;1912;p52"/>
                <p:cNvSpPr/>
                <p:nvPr/>
              </p:nvSpPr>
              <p:spPr>
                <a:xfrm flipH="1">
                  <a:off x="1285978" y="2353938"/>
                  <a:ext cx="27406" cy="13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732" extrusionOk="0">
                      <a:moveTo>
                        <a:pt x="1461" y="1"/>
                      </a:moveTo>
                      <a:lnTo>
                        <a:pt x="1461" y="1"/>
                      </a:lnTo>
                      <a:cubicBezTo>
                        <a:pt x="945" y="41"/>
                        <a:pt x="469" y="168"/>
                        <a:pt x="0" y="731"/>
                      </a:cubicBezTo>
                      <a:cubicBezTo>
                        <a:pt x="697" y="651"/>
                        <a:pt x="1160" y="497"/>
                        <a:pt x="14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ssistant ExtraBold"/>
                    <a:ea typeface="Assistant ExtraBold"/>
                    <a:cs typeface="Assistant ExtraBold"/>
                    <a:sym typeface="Assistant ExtraBold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60"/>
          <p:cNvSpPr txBox="1">
            <a:spLocks noGrp="1"/>
          </p:cNvSpPr>
          <p:nvPr>
            <p:ph type="title"/>
          </p:nvPr>
        </p:nvSpPr>
        <p:spPr>
          <a:xfrm>
            <a:off x="3028949" y="226349"/>
            <a:ext cx="5031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Benefici per i researchers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90A53A-699A-4720-8344-2233E1CB79C0}"/>
              </a:ext>
            </a:extLst>
          </p:cNvPr>
          <p:cNvSpPr txBox="1"/>
          <p:nvPr/>
        </p:nvSpPr>
        <p:spPr>
          <a:xfrm>
            <a:off x="5996621" y="1348720"/>
            <a:ext cx="3185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Classificazioni totali: 661666465</a:t>
            </a:r>
          </a:p>
          <a:p>
            <a:r>
              <a:rPr lang="it-IT"/>
              <a:t>Tempo medio speso per fare una classificazione: 30 sec</a:t>
            </a:r>
          </a:p>
          <a:p>
            <a:r>
              <a:rPr lang="it-IT"/>
              <a:t>Classificazioni in sec = 19849993950</a:t>
            </a:r>
          </a:p>
          <a:p>
            <a:r>
              <a:rPr lang="it-IT"/>
              <a:t>Progetti attivi: 90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5FF2252A-B0AE-419B-BEA0-28732078F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299355"/>
              </p:ext>
            </p:extLst>
          </p:nvPr>
        </p:nvGraphicFramePr>
        <p:xfrm>
          <a:off x="380682" y="1793413"/>
          <a:ext cx="5349558" cy="403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A422707-FEE7-4D44-8960-2BB410ABD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70684"/>
              </p:ext>
            </p:extLst>
          </p:nvPr>
        </p:nvGraphicFramePr>
        <p:xfrm>
          <a:off x="220979" y="1093604"/>
          <a:ext cx="5615939" cy="954192"/>
        </p:xfrm>
        <a:graphic>
          <a:graphicData uri="http://schemas.openxmlformats.org/drawingml/2006/table">
            <a:tbl>
              <a:tblPr>
                <a:tableStyleId>{FFC98FAF-6808-407E-B249-DC27F1062E30}</a:tableStyleId>
              </a:tblPr>
              <a:tblGrid>
                <a:gridCol w="586741">
                  <a:extLst>
                    <a:ext uri="{9D8B030D-6E8A-4147-A177-3AD203B41FA5}">
                      <a16:colId xmlns:a16="http://schemas.microsoft.com/office/drawing/2014/main" val="1098880209"/>
                    </a:ext>
                  </a:extLst>
                </a:gridCol>
                <a:gridCol w="564847">
                  <a:extLst>
                    <a:ext uri="{9D8B030D-6E8A-4147-A177-3AD203B41FA5}">
                      <a16:colId xmlns:a16="http://schemas.microsoft.com/office/drawing/2014/main" val="1817552551"/>
                    </a:ext>
                  </a:extLst>
                </a:gridCol>
                <a:gridCol w="989185">
                  <a:extLst>
                    <a:ext uri="{9D8B030D-6E8A-4147-A177-3AD203B41FA5}">
                      <a16:colId xmlns:a16="http://schemas.microsoft.com/office/drawing/2014/main" val="2918282160"/>
                    </a:ext>
                  </a:extLst>
                </a:gridCol>
                <a:gridCol w="804636">
                  <a:extLst>
                    <a:ext uri="{9D8B030D-6E8A-4147-A177-3AD203B41FA5}">
                      <a16:colId xmlns:a16="http://schemas.microsoft.com/office/drawing/2014/main" val="726452912"/>
                    </a:ext>
                  </a:extLst>
                </a:gridCol>
                <a:gridCol w="871072">
                  <a:extLst>
                    <a:ext uri="{9D8B030D-6E8A-4147-A177-3AD203B41FA5}">
                      <a16:colId xmlns:a16="http://schemas.microsoft.com/office/drawing/2014/main" val="2123978887"/>
                    </a:ext>
                  </a:extLst>
                </a:gridCol>
                <a:gridCol w="967039">
                  <a:extLst>
                    <a:ext uri="{9D8B030D-6E8A-4147-A177-3AD203B41FA5}">
                      <a16:colId xmlns:a16="http://schemas.microsoft.com/office/drawing/2014/main" val="983383449"/>
                    </a:ext>
                  </a:extLst>
                </a:gridCol>
                <a:gridCol w="832419">
                  <a:extLst>
                    <a:ext uri="{9D8B030D-6E8A-4147-A177-3AD203B41FA5}">
                      <a16:colId xmlns:a16="http://schemas.microsoft.com/office/drawing/2014/main" val="735263777"/>
                    </a:ext>
                  </a:extLst>
                </a:gridCol>
              </a:tblGrid>
              <a:tr h="34839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Paesi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Indice di attività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GDP per capita PPP (2021, $))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C. per paese totali (sec)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C. annue per paese (sec)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Valore di un sec di lavoro ($)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Valore delle C. annue per paese ($)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4538441"/>
                  </a:ext>
                </a:extLst>
              </a:tr>
              <a:tr h="18090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UK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100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47089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2300115174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191676264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0,00743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1424533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4373930"/>
                  </a:ext>
                </a:extLst>
              </a:tr>
              <a:tr h="18090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Australia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84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54891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1932096746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161008062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0,00866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1394870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325241"/>
                  </a:ext>
                </a:extLst>
              </a:tr>
              <a:tr h="18090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Danimarca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77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61478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1771088684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147590724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0,00970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1432068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260580"/>
                  </a:ext>
                </a:extLst>
              </a:tr>
            </a:tbl>
          </a:graphicData>
        </a:graphic>
      </p:graphicFrame>
      <p:sp>
        <p:nvSpPr>
          <p:cNvPr id="13" name="Google Shape;2122;p60">
            <a:extLst>
              <a:ext uri="{FF2B5EF4-FFF2-40B4-BE49-F238E27FC236}">
                <a16:creationId xmlns:a16="http://schemas.microsoft.com/office/drawing/2014/main" id="{A8AC0156-C30E-4DFD-9743-741D81194463}"/>
              </a:ext>
            </a:extLst>
          </p:cNvPr>
          <p:cNvSpPr txBox="1">
            <a:spLocks/>
          </p:cNvSpPr>
          <p:nvPr/>
        </p:nvSpPr>
        <p:spPr>
          <a:xfrm>
            <a:off x="6135529" y="2957428"/>
            <a:ext cx="2627789" cy="9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6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lvl="0"/>
            <a:r>
              <a:rPr lang="it-IT">
                <a:solidFill>
                  <a:schemeClr val="tx1"/>
                </a:solidFill>
              </a:rPr>
              <a:t>Valore di un singolo progetto</a:t>
            </a:r>
            <a:br>
              <a:rPr lang="it-IT">
                <a:solidFill>
                  <a:schemeClr val="tx1"/>
                </a:solidFill>
              </a:rPr>
            </a:br>
            <a:r>
              <a:rPr lang="it-IT">
                <a:solidFill>
                  <a:schemeClr val="tx1"/>
                </a:solidFill>
              </a:rPr>
              <a:t>$ 154.889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67"/>
          <p:cNvSpPr txBox="1">
            <a:spLocks noGrp="1"/>
          </p:cNvSpPr>
          <p:nvPr>
            <p:ph type="title"/>
          </p:nvPr>
        </p:nvSpPr>
        <p:spPr>
          <a:xfrm>
            <a:off x="188268" y="452499"/>
            <a:ext cx="24333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342.667</a:t>
            </a:r>
            <a:endParaRPr lang="it-IT" sz="3600"/>
          </a:p>
        </p:txBody>
      </p:sp>
      <p:sp>
        <p:nvSpPr>
          <p:cNvPr id="2240" name="Google Shape;2240;p67"/>
          <p:cNvSpPr txBox="1">
            <a:spLocks noGrp="1"/>
          </p:cNvSpPr>
          <p:nvPr>
            <p:ph type="subTitle" idx="1"/>
          </p:nvPr>
        </p:nvSpPr>
        <p:spPr>
          <a:xfrm>
            <a:off x="113234" y="932104"/>
            <a:ext cx="2561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User dal 1/01/22 al 03/03/22</a:t>
            </a:r>
          </a:p>
        </p:txBody>
      </p:sp>
      <p:sp>
        <p:nvSpPr>
          <p:cNvPr id="2241" name="Google Shape;2241;p67"/>
          <p:cNvSpPr txBox="1">
            <a:spLocks noGrp="1"/>
          </p:cNvSpPr>
          <p:nvPr>
            <p:ph type="title" idx="2"/>
          </p:nvPr>
        </p:nvSpPr>
        <p:spPr>
          <a:xfrm>
            <a:off x="188268" y="1803114"/>
            <a:ext cx="24333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2.056.002</a:t>
            </a:r>
            <a:endParaRPr sz="4000"/>
          </a:p>
        </p:txBody>
      </p:sp>
      <p:sp>
        <p:nvSpPr>
          <p:cNvPr id="2242" name="Google Shape;2242;p67"/>
          <p:cNvSpPr txBox="1">
            <a:spLocks noGrp="1"/>
          </p:cNvSpPr>
          <p:nvPr>
            <p:ph type="subTitle" idx="3"/>
          </p:nvPr>
        </p:nvSpPr>
        <p:spPr>
          <a:xfrm>
            <a:off x="45461" y="2252134"/>
            <a:ext cx="2561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User annui</a:t>
            </a:r>
          </a:p>
        </p:txBody>
      </p:sp>
      <p:sp>
        <p:nvSpPr>
          <p:cNvPr id="2243" name="Google Shape;2243;p67"/>
          <p:cNvSpPr txBox="1">
            <a:spLocks noGrp="1"/>
          </p:cNvSpPr>
          <p:nvPr>
            <p:ph type="title" idx="4"/>
          </p:nvPr>
        </p:nvSpPr>
        <p:spPr>
          <a:xfrm>
            <a:off x="202033" y="3089551"/>
            <a:ext cx="24333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/>
              <a:t>16min 37sec</a:t>
            </a:r>
            <a:endParaRPr lang="it-IT" sz="3200"/>
          </a:p>
        </p:txBody>
      </p:sp>
      <p:sp>
        <p:nvSpPr>
          <p:cNvPr id="2244" name="Google Shape;2244;p67"/>
          <p:cNvSpPr txBox="1">
            <a:spLocks noGrp="1"/>
          </p:cNvSpPr>
          <p:nvPr>
            <p:ph type="subTitle" idx="5"/>
          </p:nvPr>
        </p:nvSpPr>
        <p:spPr>
          <a:xfrm>
            <a:off x="117867" y="3657620"/>
            <a:ext cx="2561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err="1"/>
              <a:t>Sessione</a:t>
            </a:r>
            <a:r>
              <a:rPr lang="en"/>
              <a:t> media di un </a:t>
            </a:r>
            <a:r>
              <a:rPr lang="en" err="1"/>
              <a:t>visitatore</a:t>
            </a:r>
            <a:r>
              <a:rPr lang="en"/>
              <a:t> </a:t>
            </a:r>
            <a:r>
              <a:rPr lang="en" err="1"/>
              <a:t>sulla</a:t>
            </a:r>
            <a:r>
              <a:rPr lang="en"/>
              <a:t> </a:t>
            </a:r>
            <a:r>
              <a:rPr lang="en" err="1"/>
              <a:t>piattaforma</a:t>
            </a:r>
            <a:r>
              <a:rPr lang="en"/>
              <a:t> </a:t>
            </a:r>
          </a:p>
        </p:txBody>
      </p:sp>
      <p:sp>
        <p:nvSpPr>
          <p:cNvPr id="2" name="Google Shape;2122;p60">
            <a:extLst>
              <a:ext uri="{FF2B5EF4-FFF2-40B4-BE49-F238E27FC236}">
                <a16:creationId xmlns:a16="http://schemas.microsoft.com/office/drawing/2014/main" id="{09BBFE78-3A2C-FD8D-7D1C-18A51EB5E6E2}"/>
              </a:ext>
            </a:extLst>
          </p:cNvPr>
          <p:cNvSpPr txBox="1">
            <a:spLocks/>
          </p:cNvSpPr>
          <p:nvPr/>
        </p:nvSpPr>
        <p:spPr>
          <a:xfrm>
            <a:off x="3258860" y="-1178"/>
            <a:ext cx="4082994" cy="8649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4800" b="0" i="0" u="none" strike="noStrike" cap="none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it-IT" sz="3200">
                <a:solidFill>
                  <a:schemeClr val="tx1"/>
                </a:solidFill>
              </a:rPr>
              <a:t>Benefici culturali</a:t>
            </a:r>
            <a:endParaRPr lang="it-IT" sz="3600">
              <a:solidFill>
                <a:schemeClr val="tx2"/>
              </a:solidFill>
            </a:endParaRPr>
          </a:p>
        </p:txBody>
      </p:sp>
      <p:sp>
        <p:nvSpPr>
          <p:cNvPr id="4" name="Google Shape;2241;p67">
            <a:extLst>
              <a:ext uri="{FF2B5EF4-FFF2-40B4-BE49-F238E27FC236}">
                <a16:creationId xmlns:a16="http://schemas.microsoft.com/office/drawing/2014/main" id="{769480E8-A0D7-FA9A-E255-C14814A175C3}"/>
              </a:ext>
            </a:extLst>
          </p:cNvPr>
          <p:cNvSpPr txBox="1">
            <a:spLocks/>
          </p:cNvSpPr>
          <p:nvPr/>
        </p:nvSpPr>
        <p:spPr>
          <a:xfrm>
            <a:off x="2992500" y="3415322"/>
            <a:ext cx="2896969" cy="6866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4800" b="0" i="0" u="none" strike="noStrike" cap="none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3200"/>
              <a:t>2.049.833.994</a:t>
            </a:r>
            <a:endParaRPr lang="it-IT" sz="3200"/>
          </a:p>
        </p:txBody>
      </p:sp>
      <p:sp>
        <p:nvSpPr>
          <p:cNvPr id="5" name="Google Shape;2244;p67">
            <a:extLst>
              <a:ext uri="{FF2B5EF4-FFF2-40B4-BE49-F238E27FC236}">
                <a16:creationId xmlns:a16="http://schemas.microsoft.com/office/drawing/2014/main" id="{05DCE5EB-EA9D-98D2-A3D1-B476D1183AD2}"/>
              </a:ext>
            </a:extLst>
          </p:cNvPr>
          <p:cNvSpPr txBox="1">
            <a:spLocks/>
          </p:cNvSpPr>
          <p:nvPr/>
        </p:nvSpPr>
        <p:spPr>
          <a:xfrm>
            <a:off x="3095419" y="3971765"/>
            <a:ext cx="256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"/>
              <a:t>Secondi annui spesi dai visitatori su Zooniverse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5A1C3251-F209-821F-D22D-2075253D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4911"/>
              </p:ext>
            </p:extLst>
          </p:nvPr>
        </p:nvGraphicFramePr>
        <p:xfrm>
          <a:off x="2696688" y="1131280"/>
          <a:ext cx="6385562" cy="937260"/>
        </p:xfrm>
        <a:graphic>
          <a:graphicData uri="http://schemas.openxmlformats.org/drawingml/2006/table">
            <a:tbl>
              <a:tblPr firstRow="1" bandRow="1">
                <a:tableStyleId>{FFC98FAF-6808-407E-B249-DC27F1062E30}</a:tableStyleId>
              </a:tblPr>
              <a:tblGrid>
                <a:gridCol w="934472">
                  <a:extLst>
                    <a:ext uri="{9D8B030D-6E8A-4147-A177-3AD203B41FA5}">
                      <a16:colId xmlns:a16="http://schemas.microsoft.com/office/drawing/2014/main" val="3873807053"/>
                    </a:ext>
                  </a:extLst>
                </a:gridCol>
                <a:gridCol w="1142133">
                  <a:extLst>
                    <a:ext uri="{9D8B030D-6E8A-4147-A177-3AD203B41FA5}">
                      <a16:colId xmlns:a16="http://schemas.microsoft.com/office/drawing/2014/main" val="1532833428"/>
                    </a:ext>
                  </a:extLst>
                </a:gridCol>
                <a:gridCol w="1661285">
                  <a:extLst>
                    <a:ext uri="{9D8B030D-6E8A-4147-A177-3AD203B41FA5}">
                      <a16:colId xmlns:a16="http://schemas.microsoft.com/office/drawing/2014/main" val="2474106672"/>
                    </a:ext>
                  </a:extLst>
                </a:gridCol>
                <a:gridCol w="869578">
                  <a:extLst>
                    <a:ext uri="{9D8B030D-6E8A-4147-A177-3AD203B41FA5}">
                      <a16:colId xmlns:a16="http://schemas.microsoft.com/office/drawing/2014/main" val="2500411680"/>
                    </a:ext>
                  </a:extLst>
                </a:gridCol>
                <a:gridCol w="1778094">
                  <a:extLst>
                    <a:ext uri="{9D8B030D-6E8A-4147-A177-3AD203B41FA5}">
                      <a16:colId xmlns:a16="http://schemas.microsoft.com/office/drawing/2014/main" val="33632052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Paesi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Indice di interesse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Valore di un sec di lavoro ($)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Sec per paese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beneficio annuo per paese ($)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90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UK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100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0,00743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237524217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1765274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02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84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0,00866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199520342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1728515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783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Danimarca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77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0,00970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/>
                        <a:t>182893647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1774611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952722"/>
                  </a:ext>
                </a:extLst>
              </a:tr>
            </a:tbl>
          </a:graphicData>
        </a:graphic>
      </p:graphicFrame>
      <p:sp>
        <p:nvSpPr>
          <p:cNvPr id="21" name="Google Shape;2244;p67">
            <a:extLst>
              <a:ext uri="{FF2B5EF4-FFF2-40B4-BE49-F238E27FC236}">
                <a16:creationId xmlns:a16="http://schemas.microsoft.com/office/drawing/2014/main" id="{01550720-54DF-0AE8-FCE0-874E324B856C}"/>
              </a:ext>
            </a:extLst>
          </p:cNvPr>
          <p:cNvSpPr txBox="1">
            <a:spLocks/>
          </p:cNvSpPr>
          <p:nvPr/>
        </p:nvSpPr>
        <p:spPr>
          <a:xfrm>
            <a:off x="4572000" y="2141064"/>
            <a:ext cx="2059167" cy="115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 algn="just"/>
            <a:r>
              <a:rPr lang="en" sz="1600" b="1">
                <a:highlight>
                  <a:schemeClr val="lt2"/>
                </a:highlight>
                <a:latin typeface="Assistant"/>
                <a:cs typeface="Assistant"/>
              </a:rPr>
              <a:t>secondi che ogni paese spende sulla piattaforma</a:t>
            </a:r>
            <a:endParaRPr lang="it-IT" sz="1600" b="1">
              <a:highlight>
                <a:schemeClr val="lt2"/>
              </a:highlight>
              <a:latin typeface="Assistant"/>
              <a:cs typeface="Assistant"/>
            </a:endParaRPr>
          </a:p>
        </p:txBody>
      </p:sp>
      <p:sp>
        <p:nvSpPr>
          <p:cNvPr id="22" name="Google Shape;2241;p67">
            <a:extLst>
              <a:ext uri="{FF2B5EF4-FFF2-40B4-BE49-F238E27FC236}">
                <a16:creationId xmlns:a16="http://schemas.microsoft.com/office/drawing/2014/main" id="{7986BEFA-6BD9-AC9A-2359-54FF73468D72}"/>
              </a:ext>
            </a:extLst>
          </p:cNvPr>
          <p:cNvSpPr txBox="1">
            <a:spLocks/>
          </p:cNvSpPr>
          <p:nvPr/>
        </p:nvSpPr>
        <p:spPr>
          <a:xfrm>
            <a:off x="6246636" y="3630622"/>
            <a:ext cx="2896969" cy="6866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4800" b="0" i="0" u="none" strike="noStrike" cap="none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ssistant"/>
              <a:buNone/>
              <a:defRPr sz="61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3200"/>
              <a:t>$17.274.435</a:t>
            </a:r>
          </a:p>
        </p:txBody>
      </p:sp>
      <p:sp>
        <p:nvSpPr>
          <p:cNvPr id="16" name="Freccia curva 15">
            <a:extLst>
              <a:ext uri="{FF2B5EF4-FFF2-40B4-BE49-F238E27FC236}">
                <a16:creationId xmlns:a16="http://schemas.microsoft.com/office/drawing/2014/main" id="{AC2E0301-EF6E-B075-09A6-E79206A61324}"/>
              </a:ext>
            </a:extLst>
          </p:cNvPr>
          <p:cNvSpPr/>
          <p:nvPr/>
        </p:nvSpPr>
        <p:spPr>
          <a:xfrm>
            <a:off x="3749040" y="2433942"/>
            <a:ext cx="594259" cy="875595"/>
          </a:xfrm>
          <a:prstGeom prst="ben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urva 25">
            <a:extLst>
              <a:ext uri="{FF2B5EF4-FFF2-40B4-BE49-F238E27FC236}">
                <a16:creationId xmlns:a16="http://schemas.microsoft.com/office/drawing/2014/main" id="{1C829C92-44A8-08C3-A46E-2530C7DF83B6}"/>
              </a:ext>
            </a:extLst>
          </p:cNvPr>
          <p:cNvSpPr/>
          <p:nvPr/>
        </p:nvSpPr>
        <p:spPr>
          <a:xfrm rot="5400000">
            <a:off x="7569042" y="2069229"/>
            <a:ext cx="686683" cy="2059167"/>
          </a:xfrm>
          <a:prstGeom prst="ben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Google Shape;2244;p67">
            <a:extLst>
              <a:ext uri="{FF2B5EF4-FFF2-40B4-BE49-F238E27FC236}">
                <a16:creationId xmlns:a16="http://schemas.microsoft.com/office/drawing/2014/main" id="{7C905FE0-8C1D-B0FC-344E-A045703D749A}"/>
              </a:ext>
            </a:extLst>
          </p:cNvPr>
          <p:cNvSpPr txBox="1">
            <a:spLocks/>
          </p:cNvSpPr>
          <p:nvPr/>
        </p:nvSpPr>
        <p:spPr>
          <a:xfrm>
            <a:off x="6459720" y="4144293"/>
            <a:ext cx="256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" b="1">
                <a:solidFill>
                  <a:schemeClr val="tx2">
                    <a:lumMod val="90000"/>
                  </a:schemeClr>
                </a:solidFill>
              </a:rPr>
              <a:t>BENEFICIO TOTALE ANNUO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690249-0737-42B8-A8B6-D8C08C6590EE}"/>
              </a:ext>
            </a:extLst>
          </p:cNvPr>
          <p:cNvSpPr txBox="1"/>
          <p:nvPr/>
        </p:nvSpPr>
        <p:spPr>
          <a:xfrm>
            <a:off x="6859868" y="2293806"/>
            <a:ext cx="197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/>
              <a:t>moliplicando per il valore di un secondo lavorativo…</a:t>
            </a:r>
            <a:endParaRPr lang="it-IT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55"/>
          <p:cNvSpPr txBox="1">
            <a:spLocks noGrp="1"/>
          </p:cNvSpPr>
          <p:nvPr>
            <p:ph type="title" idx="4"/>
          </p:nvPr>
        </p:nvSpPr>
        <p:spPr>
          <a:xfrm>
            <a:off x="711750" y="154692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/>
              <a:t>Benefici singoli progetti</a:t>
            </a:r>
          </a:p>
        </p:txBody>
      </p:sp>
      <p:sp>
        <p:nvSpPr>
          <p:cNvPr id="1955" name="Google Shape;1955;p55"/>
          <p:cNvSpPr txBox="1">
            <a:spLocks noGrp="1"/>
          </p:cNvSpPr>
          <p:nvPr>
            <p:ph type="title"/>
          </p:nvPr>
        </p:nvSpPr>
        <p:spPr>
          <a:xfrm>
            <a:off x="596417" y="1304632"/>
            <a:ext cx="4633799" cy="647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>
                <a:highlight>
                  <a:srgbClr val="D1B4E5"/>
                </a:highlight>
              </a:rPr>
              <a:t>Tempo medio per </a:t>
            </a:r>
            <a:r>
              <a:rPr lang="en" sz="2000" err="1">
                <a:highlight>
                  <a:srgbClr val="D1B4E5"/>
                </a:highlight>
              </a:rPr>
              <a:t>una</a:t>
            </a:r>
            <a:r>
              <a:rPr lang="en" sz="2000">
                <a:highlight>
                  <a:srgbClr val="D1B4E5"/>
                </a:highlight>
              </a:rPr>
              <a:t> </a:t>
            </a:r>
            <a:r>
              <a:rPr lang="en" sz="2000" err="1">
                <a:highlight>
                  <a:srgbClr val="D1B4E5"/>
                </a:highlight>
              </a:rPr>
              <a:t>classificazione</a:t>
            </a:r>
            <a:endParaRPr lang="en" sz="2000">
              <a:highlight>
                <a:srgbClr val="D1B4E5"/>
              </a:highlight>
            </a:endParaRPr>
          </a:p>
        </p:txBody>
      </p:sp>
      <p:sp>
        <p:nvSpPr>
          <p:cNvPr id="1956" name="Google Shape;1956;p55"/>
          <p:cNvSpPr txBox="1">
            <a:spLocks noGrp="1"/>
          </p:cNvSpPr>
          <p:nvPr>
            <p:ph type="subTitle" idx="1"/>
          </p:nvPr>
        </p:nvSpPr>
        <p:spPr>
          <a:xfrm>
            <a:off x="3810904" y="3792774"/>
            <a:ext cx="1871054" cy="601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/>
              <a:t>- </a:t>
            </a:r>
            <a:r>
              <a:rPr lang="en" b="1" dirty="0">
                <a:solidFill>
                  <a:schemeClr val="tx2">
                    <a:lumMod val="90000"/>
                  </a:schemeClr>
                </a:solidFill>
              </a:rPr>
              <a:t>BENEFICI</a:t>
            </a:r>
            <a:r>
              <a:rPr lang="en" dirty="0"/>
              <a:t> tratti dai singoli progetti</a:t>
            </a:r>
          </a:p>
        </p:txBody>
      </p:sp>
      <p:sp>
        <p:nvSpPr>
          <p:cNvPr id="1957" name="Google Shape;1957;p55"/>
          <p:cNvSpPr txBox="1">
            <a:spLocks noGrp="1"/>
          </p:cNvSpPr>
          <p:nvPr>
            <p:ph type="title" idx="2"/>
          </p:nvPr>
        </p:nvSpPr>
        <p:spPr>
          <a:xfrm>
            <a:off x="5444976" y="1283067"/>
            <a:ext cx="3641759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>
                <a:highlight>
                  <a:srgbClr val="D1B4E5"/>
                </a:highlight>
              </a:rPr>
              <a:t>Classificazioni totali progetti </a:t>
            </a:r>
          </a:p>
        </p:txBody>
      </p:sp>
      <p:sp>
        <p:nvSpPr>
          <p:cNvPr id="1958" name="Google Shape;1958;p55"/>
          <p:cNvSpPr txBox="1">
            <a:spLocks noGrp="1"/>
          </p:cNvSpPr>
          <p:nvPr>
            <p:ph type="subTitle" idx="3"/>
          </p:nvPr>
        </p:nvSpPr>
        <p:spPr>
          <a:xfrm>
            <a:off x="3746021" y="2452367"/>
            <a:ext cx="1644612" cy="6834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" dirty="0"/>
              <a:t> - </a:t>
            </a:r>
            <a:r>
              <a:rPr lang="en" b="1" dirty="0">
                <a:solidFill>
                  <a:schemeClr val="tx2">
                    <a:lumMod val="90000"/>
                  </a:schemeClr>
                </a:solidFill>
              </a:rPr>
              <a:t>COSTI</a:t>
            </a:r>
            <a:r>
              <a:rPr lang="en" dirty="0"/>
              <a:t> spesi per il progetto </a:t>
            </a:r>
          </a:p>
          <a:p>
            <a:pPr marL="0" indent="0">
              <a:buSzPts val="1100"/>
            </a:pPr>
            <a:endParaRPr lang="en" dirty="0"/>
          </a:p>
        </p:txBody>
      </p:sp>
      <p:pic>
        <p:nvPicPr>
          <p:cNvPr id="2" name="Elemento grafico 2" descr="Clessidra 30% contorno">
            <a:extLst>
              <a:ext uri="{FF2B5EF4-FFF2-40B4-BE49-F238E27FC236}">
                <a16:creationId xmlns:a16="http://schemas.microsoft.com/office/drawing/2014/main" id="{23542553-5575-DF93-334A-F06117AE5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9093" y="658843"/>
            <a:ext cx="644825" cy="644825"/>
          </a:xfrm>
          <a:prstGeom prst="rect">
            <a:avLst/>
          </a:prstGeom>
        </p:spPr>
      </p:pic>
      <p:pic>
        <p:nvPicPr>
          <p:cNvPr id="4" name="Elemento grafico 4" descr="Valutazione 3 stella contorno">
            <a:extLst>
              <a:ext uri="{FF2B5EF4-FFF2-40B4-BE49-F238E27FC236}">
                <a16:creationId xmlns:a16="http://schemas.microsoft.com/office/drawing/2014/main" id="{C575A7F3-421C-5E15-3EC3-547DB5900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253" y="453965"/>
            <a:ext cx="914400" cy="914400"/>
          </a:xfrm>
          <a:prstGeom prst="rect">
            <a:avLst/>
          </a:prstGeom>
        </p:spPr>
      </p:pic>
      <p:pic>
        <p:nvPicPr>
          <p:cNvPr id="5" name="Elemento grafico 5" descr="Pubblico di riferimento contorno">
            <a:extLst>
              <a:ext uri="{FF2B5EF4-FFF2-40B4-BE49-F238E27FC236}">
                <a16:creationId xmlns:a16="http://schemas.microsoft.com/office/drawing/2014/main" id="{63B1CE65-9D2B-8BEB-A556-A2FD7478C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998" y="2880144"/>
            <a:ext cx="914400" cy="914400"/>
          </a:xfrm>
          <a:prstGeom prst="rect">
            <a:avLst/>
          </a:prstGeom>
        </p:spPr>
      </p:pic>
      <p:sp>
        <p:nvSpPr>
          <p:cNvPr id="6" name="Google Shape;1957;p55">
            <a:extLst>
              <a:ext uri="{FF2B5EF4-FFF2-40B4-BE49-F238E27FC236}">
                <a16:creationId xmlns:a16="http://schemas.microsoft.com/office/drawing/2014/main" id="{1501A9BE-1FC2-6137-674B-C7D2C1443417}"/>
              </a:ext>
            </a:extLst>
          </p:cNvPr>
          <p:cNvSpPr txBox="1">
            <a:spLocks/>
          </p:cNvSpPr>
          <p:nvPr/>
        </p:nvSpPr>
        <p:spPr>
          <a:xfrm>
            <a:off x="917547" y="3074487"/>
            <a:ext cx="2520325" cy="64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2000">
                <a:highlight>
                  <a:srgbClr val="D1B4E5"/>
                </a:highlight>
              </a:rPr>
              <a:t>Primo anno di vita del </a:t>
            </a:r>
            <a:r>
              <a:rPr lang="en" sz="2000" err="1">
                <a:highlight>
                  <a:srgbClr val="D1B4E5"/>
                </a:highlight>
              </a:rPr>
              <a:t>progetto</a:t>
            </a:r>
            <a:r>
              <a:rPr lang="en" sz="2000">
                <a:highlight>
                  <a:srgbClr val="D1B4E5"/>
                </a:highlight>
              </a:rPr>
              <a:t>  </a:t>
            </a:r>
          </a:p>
        </p:txBody>
      </p:sp>
      <p:pic>
        <p:nvPicPr>
          <p:cNvPr id="7" name="Elemento grafico 7" descr="Monete contorno">
            <a:extLst>
              <a:ext uri="{FF2B5EF4-FFF2-40B4-BE49-F238E27FC236}">
                <a16:creationId xmlns:a16="http://schemas.microsoft.com/office/drawing/2014/main" id="{75D26EC9-DA08-CCAB-78D0-D28F1D674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9809" y="2561641"/>
            <a:ext cx="526212" cy="526212"/>
          </a:xfrm>
          <a:prstGeom prst="rect">
            <a:avLst/>
          </a:prstGeom>
        </p:spPr>
      </p:pic>
      <p:pic>
        <p:nvPicPr>
          <p:cNvPr id="8" name="Elemento grafico 8" descr="Apertura contorno">
            <a:extLst>
              <a:ext uri="{FF2B5EF4-FFF2-40B4-BE49-F238E27FC236}">
                <a16:creationId xmlns:a16="http://schemas.microsoft.com/office/drawing/2014/main" id="{505745AB-08F7-35EE-0C66-F4E0874411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19809" y="3600142"/>
            <a:ext cx="601693" cy="601693"/>
          </a:xfrm>
          <a:prstGeom prst="rect">
            <a:avLst/>
          </a:prstGeom>
        </p:spPr>
      </p:pic>
      <p:sp>
        <p:nvSpPr>
          <p:cNvPr id="9" name="Google Shape;1958;p55">
            <a:extLst>
              <a:ext uri="{FF2B5EF4-FFF2-40B4-BE49-F238E27FC236}">
                <a16:creationId xmlns:a16="http://schemas.microsoft.com/office/drawing/2014/main" id="{1469190D-9F7E-56F0-CEA4-9A8C04E4F5A5}"/>
              </a:ext>
            </a:extLst>
          </p:cNvPr>
          <p:cNvSpPr txBox="1">
            <a:spLocks/>
          </p:cNvSpPr>
          <p:nvPr/>
        </p:nvSpPr>
        <p:spPr>
          <a:xfrm>
            <a:off x="5444976" y="2265182"/>
            <a:ext cx="3197366" cy="79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>
              <a:buSzPts val="1100"/>
            </a:pPr>
            <a:r>
              <a:rPr lang="en" dirty="0"/>
              <a:t> Ore che il researcher ha dedicato al progetto * il salario orario</a:t>
            </a:r>
          </a:p>
          <a:p>
            <a:pPr marL="0" indent="0">
              <a:buSzPts val="1100"/>
            </a:pPr>
            <a:endParaRPr lang="en" dirty="0"/>
          </a:p>
        </p:txBody>
      </p:sp>
      <p:sp>
        <p:nvSpPr>
          <p:cNvPr id="32" name="Google Shape;1958;p55">
            <a:extLst>
              <a:ext uri="{FF2B5EF4-FFF2-40B4-BE49-F238E27FC236}">
                <a16:creationId xmlns:a16="http://schemas.microsoft.com/office/drawing/2014/main" id="{0AA06BA0-47E3-9CD1-035C-7196B387C128}"/>
              </a:ext>
            </a:extLst>
          </p:cNvPr>
          <p:cNvSpPr txBox="1">
            <a:spLocks/>
          </p:cNvSpPr>
          <p:nvPr/>
        </p:nvSpPr>
        <p:spPr>
          <a:xfrm>
            <a:off x="5564283" y="3675633"/>
            <a:ext cx="3249550" cy="13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>
              <a:buSzPts val="1100"/>
            </a:pPr>
            <a:r>
              <a:rPr lang="en" dirty="0"/>
              <a:t>Sommando il valore delle classificazioni (in termini monetari) per ogni paese. </a:t>
            </a:r>
          </a:p>
          <a:p>
            <a:pPr marL="0" indent="0">
              <a:buSzPts val="1100"/>
            </a:pPr>
            <a:endParaRPr lang="e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69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E' </a:t>
            </a:r>
            <a:r>
              <a:rPr lang="en" err="1"/>
              <a:t>conveniente</a:t>
            </a:r>
            <a:r>
              <a:rPr lang="en"/>
              <a:t>? </a:t>
            </a:r>
            <a:endParaRPr/>
          </a:p>
        </p:txBody>
      </p:sp>
      <p:sp>
        <p:nvSpPr>
          <p:cNvPr id="2273" name="Google Shape;2273;p69"/>
          <p:cNvSpPr txBox="1">
            <a:spLocks noGrp="1"/>
          </p:cNvSpPr>
          <p:nvPr>
            <p:ph type="title" idx="2"/>
          </p:nvPr>
        </p:nvSpPr>
        <p:spPr>
          <a:xfrm>
            <a:off x="1270560" y="1390935"/>
            <a:ext cx="26043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Benefici - costi</a:t>
            </a:r>
            <a:endParaRPr/>
          </a:p>
        </p:txBody>
      </p:sp>
      <p:sp>
        <p:nvSpPr>
          <p:cNvPr id="2274" name="Google Shape;2274;p69"/>
          <p:cNvSpPr txBox="1">
            <a:spLocks noGrp="1"/>
          </p:cNvSpPr>
          <p:nvPr>
            <p:ph type="title" idx="3"/>
          </p:nvPr>
        </p:nvSpPr>
        <p:spPr>
          <a:xfrm>
            <a:off x="5316775" y="1334465"/>
            <a:ext cx="26043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err="1">
                <a:highlight>
                  <a:srgbClr val="D1B4E5"/>
                </a:highlight>
              </a:rPr>
              <a:t>Benefici</a:t>
            </a:r>
            <a:r>
              <a:rPr lang="en">
                <a:highlight>
                  <a:srgbClr val="D1B4E5"/>
                </a:highlight>
              </a:rPr>
              <a:t> / </a:t>
            </a:r>
            <a:r>
              <a:rPr lang="en" err="1">
                <a:highlight>
                  <a:srgbClr val="D1B4E5"/>
                </a:highlight>
              </a:rPr>
              <a:t>costi</a:t>
            </a:r>
            <a:endParaRPr lang="it-IT"/>
          </a:p>
        </p:txBody>
      </p:sp>
      <p:sp>
        <p:nvSpPr>
          <p:cNvPr id="2275" name="Google Shape;2275;p69"/>
          <p:cNvSpPr txBox="1">
            <a:spLocks noGrp="1"/>
          </p:cNvSpPr>
          <p:nvPr>
            <p:ph type="subTitle" idx="1"/>
          </p:nvPr>
        </p:nvSpPr>
        <p:spPr>
          <a:xfrm>
            <a:off x="462181" y="1931805"/>
            <a:ext cx="3490200" cy="1915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SzPts val="1100"/>
              <a:buFont typeface="Courier New"/>
              <a:buChar char="o"/>
            </a:pPr>
            <a:r>
              <a:rPr lang="en"/>
              <a:t>Progetti nuovi o con poche classificazioni </a:t>
            </a:r>
            <a:r>
              <a:rPr lang="en">
                <a:sym typeface="Wingdings" panose="05000000000000000000" pitchFamily="2" charset="2"/>
              </a:rPr>
              <a:t></a:t>
            </a:r>
            <a:r>
              <a:rPr lang="en"/>
              <a:t> valore negativo, non convie tenerlo sulla piattaforma Z.</a:t>
            </a:r>
          </a:p>
          <a:p>
            <a:pPr marL="0" indent="0">
              <a:buSzPts val="1100"/>
            </a:pPr>
            <a:endParaRPr lang="en"/>
          </a:p>
          <a:p>
            <a:pPr marL="285750" indent="-285750">
              <a:buSzPts val="1100"/>
              <a:buFont typeface="Courier New"/>
              <a:buChar char="o"/>
            </a:pPr>
            <a:r>
              <a:rPr lang="en"/>
              <a:t>Progetti strutturati e con più classificazioni </a:t>
            </a:r>
            <a:r>
              <a:rPr lang="en">
                <a:sym typeface="Wingdings" panose="05000000000000000000" pitchFamily="2" charset="2"/>
              </a:rPr>
              <a:t></a:t>
            </a:r>
            <a:r>
              <a:rPr lang="en"/>
              <a:t> valore positivo, conviene tenerlo sulla piattaforma Z.</a:t>
            </a:r>
          </a:p>
        </p:txBody>
      </p:sp>
      <p:sp>
        <p:nvSpPr>
          <p:cNvPr id="2276" name="Google Shape;2276;p69"/>
          <p:cNvSpPr txBox="1">
            <a:spLocks noGrp="1"/>
          </p:cNvSpPr>
          <p:nvPr>
            <p:ph type="subTitle" idx="4"/>
          </p:nvPr>
        </p:nvSpPr>
        <p:spPr>
          <a:xfrm>
            <a:off x="4616239" y="1872578"/>
            <a:ext cx="3490200" cy="18576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>
              <a:buSzPts val="1100"/>
              <a:buFont typeface="Courier New"/>
              <a:buChar char="o"/>
            </a:pPr>
            <a:r>
              <a:rPr lang="en"/>
              <a:t>Se valore è &gt; 1 = efficienza del progetto, conviene ternerlo sulla piattaforma Z</a:t>
            </a:r>
          </a:p>
          <a:p>
            <a:pPr marL="0" indent="0" algn="l">
              <a:buSzPts val="1100"/>
            </a:pPr>
            <a:endParaRPr lang="en"/>
          </a:p>
          <a:p>
            <a:pPr marL="285750" indent="-285750" algn="l">
              <a:buSzPts val="1100"/>
              <a:buFont typeface="Courier New"/>
              <a:buChar char="o"/>
            </a:pPr>
            <a:r>
              <a:rPr lang="en"/>
              <a:t>Se valore &lt; 1 = inefficienza ma bisonga considerare che il progetto è nuovo e ha poche classificazioni</a:t>
            </a:r>
          </a:p>
        </p:txBody>
      </p:sp>
      <p:grpSp>
        <p:nvGrpSpPr>
          <p:cNvPr id="2277" name="Google Shape;2277;p69"/>
          <p:cNvGrpSpPr/>
          <p:nvPr/>
        </p:nvGrpSpPr>
        <p:grpSpPr>
          <a:xfrm>
            <a:off x="7890378" y="1241024"/>
            <a:ext cx="406688" cy="531861"/>
            <a:chOff x="1822625" y="237925"/>
            <a:chExt cx="3991050" cy="5219400"/>
          </a:xfrm>
        </p:grpSpPr>
        <p:sp>
          <p:nvSpPr>
            <p:cNvPr id="2278" name="Google Shape;2278;p69"/>
            <p:cNvSpPr/>
            <p:nvPr/>
          </p:nvSpPr>
          <p:spPr>
            <a:xfrm>
              <a:off x="2574500" y="4901125"/>
              <a:ext cx="1941725" cy="556200"/>
            </a:xfrm>
            <a:custGeom>
              <a:avLst/>
              <a:gdLst/>
              <a:ahLst/>
              <a:cxnLst/>
              <a:rect l="l" t="t" r="r" b="b"/>
              <a:pathLst>
                <a:path w="77669" h="22248" extrusionOk="0">
                  <a:moveTo>
                    <a:pt x="1" y="0"/>
                  </a:moveTo>
                  <a:lnTo>
                    <a:pt x="1" y="15527"/>
                  </a:lnTo>
                  <a:lnTo>
                    <a:pt x="3589" y="22247"/>
                  </a:lnTo>
                  <a:lnTo>
                    <a:pt x="70949" y="22247"/>
                  </a:lnTo>
                  <a:cubicBezTo>
                    <a:pt x="74668" y="22247"/>
                    <a:pt x="77669" y="19246"/>
                    <a:pt x="77669" y="15527"/>
                  </a:cubicBezTo>
                  <a:lnTo>
                    <a:pt x="77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9"/>
            <p:cNvSpPr/>
            <p:nvPr/>
          </p:nvSpPr>
          <p:spPr>
            <a:xfrm>
              <a:off x="2496225" y="4446900"/>
              <a:ext cx="2020000" cy="1010425"/>
            </a:xfrm>
            <a:custGeom>
              <a:avLst/>
              <a:gdLst/>
              <a:ahLst/>
              <a:cxnLst/>
              <a:rect l="l" t="t" r="r" b="b"/>
              <a:pathLst>
                <a:path w="80800" h="40417" extrusionOk="0">
                  <a:moveTo>
                    <a:pt x="0" y="0"/>
                  </a:moveTo>
                  <a:lnTo>
                    <a:pt x="0" y="33696"/>
                  </a:lnTo>
                  <a:cubicBezTo>
                    <a:pt x="0" y="37415"/>
                    <a:pt x="3001" y="40416"/>
                    <a:pt x="6720" y="40416"/>
                  </a:cubicBezTo>
                  <a:lnTo>
                    <a:pt x="6720" y="29293"/>
                  </a:lnTo>
                  <a:cubicBezTo>
                    <a:pt x="6720" y="27322"/>
                    <a:pt x="8323" y="25943"/>
                    <a:pt x="10098" y="25943"/>
                  </a:cubicBezTo>
                  <a:cubicBezTo>
                    <a:pt x="10644" y="25943"/>
                    <a:pt x="11206" y="26073"/>
                    <a:pt x="11744" y="26357"/>
                  </a:cubicBezTo>
                  <a:cubicBezTo>
                    <a:pt x="20257" y="31022"/>
                    <a:pt x="30011" y="33696"/>
                    <a:pt x="40416" y="33696"/>
                  </a:cubicBezTo>
                  <a:cubicBezTo>
                    <a:pt x="55943" y="33696"/>
                    <a:pt x="70100" y="27792"/>
                    <a:pt x="80800" y="18169"/>
                  </a:cubicBezTo>
                  <a:lnTo>
                    <a:pt x="80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9"/>
            <p:cNvSpPr/>
            <p:nvPr/>
          </p:nvSpPr>
          <p:spPr>
            <a:xfrm>
              <a:off x="2072175" y="1416500"/>
              <a:ext cx="2949675" cy="1852025"/>
            </a:xfrm>
            <a:custGeom>
              <a:avLst/>
              <a:gdLst/>
              <a:ahLst/>
              <a:cxnLst/>
              <a:rect l="l" t="t" r="r" b="b"/>
              <a:pathLst>
                <a:path w="117987" h="74081" extrusionOk="0">
                  <a:moveTo>
                    <a:pt x="64098" y="1"/>
                  </a:moveTo>
                  <a:lnTo>
                    <a:pt x="53855" y="2415"/>
                  </a:lnTo>
                  <a:cubicBezTo>
                    <a:pt x="24106" y="2415"/>
                    <a:pt x="0" y="26553"/>
                    <a:pt x="0" y="56303"/>
                  </a:cubicBezTo>
                  <a:lnTo>
                    <a:pt x="0" y="74080"/>
                  </a:lnTo>
                  <a:lnTo>
                    <a:pt x="117986" y="74080"/>
                  </a:lnTo>
                  <a:lnTo>
                    <a:pt x="117986" y="53889"/>
                  </a:lnTo>
                  <a:cubicBezTo>
                    <a:pt x="117986" y="24139"/>
                    <a:pt x="93847" y="1"/>
                    <a:pt x="64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9"/>
            <p:cNvSpPr/>
            <p:nvPr/>
          </p:nvSpPr>
          <p:spPr>
            <a:xfrm>
              <a:off x="1988175" y="1366750"/>
              <a:ext cx="1686475" cy="1905025"/>
            </a:xfrm>
            <a:custGeom>
              <a:avLst/>
              <a:gdLst/>
              <a:ahLst/>
              <a:cxnLst/>
              <a:rect l="l" t="t" r="r" b="b"/>
              <a:pathLst>
                <a:path w="67459" h="76201" extrusionOk="0">
                  <a:moveTo>
                    <a:pt x="57313" y="1"/>
                  </a:moveTo>
                  <a:lnTo>
                    <a:pt x="53986" y="1991"/>
                  </a:lnTo>
                  <a:cubicBezTo>
                    <a:pt x="24172" y="1991"/>
                    <a:pt x="0" y="26162"/>
                    <a:pt x="0" y="55977"/>
                  </a:cubicBezTo>
                  <a:lnTo>
                    <a:pt x="0" y="76201"/>
                  </a:lnTo>
                  <a:lnTo>
                    <a:pt x="6753" y="76201"/>
                  </a:lnTo>
                  <a:lnTo>
                    <a:pt x="6753" y="55977"/>
                  </a:lnTo>
                  <a:cubicBezTo>
                    <a:pt x="6753" y="29881"/>
                    <a:pt x="27890" y="8743"/>
                    <a:pt x="53986" y="8743"/>
                  </a:cubicBezTo>
                  <a:lnTo>
                    <a:pt x="60706" y="8743"/>
                  </a:lnTo>
                  <a:cubicBezTo>
                    <a:pt x="64457" y="8743"/>
                    <a:pt x="67458" y="5742"/>
                    <a:pt x="67458" y="1991"/>
                  </a:cubicBezTo>
                  <a:lnTo>
                    <a:pt x="57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9"/>
            <p:cNvSpPr/>
            <p:nvPr/>
          </p:nvSpPr>
          <p:spPr>
            <a:xfrm>
              <a:off x="1822625" y="3184500"/>
              <a:ext cx="3367200" cy="1933950"/>
            </a:xfrm>
            <a:custGeom>
              <a:avLst/>
              <a:gdLst/>
              <a:ahLst/>
              <a:cxnLst/>
              <a:rect l="l" t="t" r="r" b="b"/>
              <a:pathLst>
                <a:path w="134688" h="77358" extrusionOk="0">
                  <a:moveTo>
                    <a:pt x="11776" y="1"/>
                  </a:moveTo>
                  <a:cubicBezTo>
                    <a:pt x="5285" y="1"/>
                    <a:pt x="0" y="5285"/>
                    <a:pt x="0" y="11776"/>
                  </a:cubicBezTo>
                  <a:cubicBezTo>
                    <a:pt x="0" y="18300"/>
                    <a:pt x="5285" y="23552"/>
                    <a:pt x="11776" y="23552"/>
                  </a:cubicBezTo>
                  <a:lnTo>
                    <a:pt x="13472" y="23552"/>
                  </a:lnTo>
                  <a:cubicBezTo>
                    <a:pt x="19409" y="54019"/>
                    <a:pt x="37611" y="77244"/>
                    <a:pt x="67360" y="77244"/>
                  </a:cubicBezTo>
                  <a:cubicBezTo>
                    <a:pt x="68339" y="77244"/>
                    <a:pt x="69318" y="77358"/>
                    <a:pt x="70296" y="77358"/>
                  </a:cubicBezTo>
                  <a:cubicBezTo>
                    <a:pt x="70492" y="77358"/>
                    <a:pt x="70688" y="77353"/>
                    <a:pt x="70883" y="77342"/>
                  </a:cubicBezTo>
                  <a:cubicBezTo>
                    <a:pt x="99002" y="75516"/>
                    <a:pt x="121216" y="52127"/>
                    <a:pt x="121216" y="23552"/>
                  </a:cubicBezTo>
                  <a:lnTo>
                    <a:pt x="122912" y="23552"/>
                  </a:lnTo>
                  <a:cubicBezTo>
                    <a:pt x="129403" y="23552"/>
                    <a:pt x="134688" y="18300"/>
                    <a:pt x="134688" y="11776"/>
                  </a:cubicBezTo>
                  <a:cubicBezTo>
                    <a:pt x="134688" y="5285"/>
                    <a:pt x="129403" y="1"/>
                    <a:pt x="12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9"/>
            <p:cNvSpPr/>
            <p:nvPr/>
          </p:nvSpPr>
          <p:spPr>
            <a:xfrm>
              <a:off x="2159425" y="3773300"/>
              <a:ext cx="1435300" cy="1347225"/>
            </a:xfrm>
            <a:custGeom>
              <a:avLst/>
              <a:gdLst/>
              <a:ahLst/>
              <a:cxnLst/>
              <a:rect l="l" t="t" r="r" b="b"/>
              <a:pathLst>
                <a:path w="57412" h="53889" extrusionOk="0">
                  <a:moveTo>
                    <a:pt x="0" y="0"/>
                  </a:moveTo>
                  <a:cubicBezTo>
                    <a:pt x="0" y="29782"/>
                    <a:pt x="24139" y="53888"/>
                    <a:pt x="53888" y="53888"/>
                  </a:cubicBezTo>
                  <a:cubicBezTo>
                    <a:pt x="55030" y="53888"/>
                    <a:pt x="56270" y="53856"/>
                    <a:pt x="57411" y="53790"/>
                  </a:cubicBezTo>
                  <a:cubicBezTo>
                    <a:pt x="31250" y="52159"/>
                    <a:pt x="9982" y="31870"/>
                    <a:pt x="7079" y="6100"/>
                  </a:cubicBezTo>
                  <a:cubicBezTo>
                    <a:pt x="6687" y="2642"/>
                    <a:pt x="3850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9"/>
            <p:cNvSpPr/>
            <p:nvPr/>
          </p:nvSpPr>
          <p:spPr>
            <a:xfrm>
              <a:off x="3340250" y="237925"/>
              <a:ext cx="2473425" cy="2443450"/>
            </a:xfrm>
            <a:custGeom>
              <a:avLst/>
              <a:gdLst/>
              <a:ahLst/>
              <a:cxnLst/>
              <a:rect l="l" t="t" r="r" b="b"/>
              <a:pathLst>
                <a:path w="98937" h="97738" extrusionOk="0">
                  <a:moveTo>
                    <a:pt x="36897" y="0"/>
                  </a:moveTo>
                  <a:cubicBezTo>
                    <a:pt x="29453" y="0"/>
                    <a:pt x="23422" y="6025"/>
                    <a:pt x="23422" y="13480"/>
                  </a:cubicBezTo>
                  <a:cubicBezTo>
                    <a:pt x="23422" y="14426"/>
                    <a:pt x="23520" y="15372"/>
                    <a:pt x="23716" y="16285"/>
                  </a:cubicBezTo>
                  <a:cubicBezTo>
                    <a:pt x="24172" y="18308"/>
                    <a:pt x="22509" y="20200"/>
                    <a:pt x="20421" y="20200"/>
                  </a:cubicBezTo>
                  <a:lnTo>
                    <a:pt x="3198" y="20200"/>
                  </a:lnTo>
                  <a:lnTo>
                    <a:pt x="1241" y="26952"/>
                  </a:lnTo>
                  <a:lnTo>
                    <a:pt x="1241" y="44143"/>
                  </a:lnTo>
                  <a:lnTo>
                    <a:pt x="3230" y="47144"/>
                  </a:lnTo>
                  <a:cubicBezTo>
                    <a:pt x="4568" y="47144"/>
                    <a:pt x="5938" y="47372"/>
                    <a:pt x="7373" y="47829"/>
                  </a:cubicBezTo>
                  <a:cubicBezTo>
                    <a:pt x="11907" y="49297"/>
                    <a:pt x="15495" y="53178"/>
                    <a:pt x="16409" y="57876"/>
                  </a:cubicBezTo>
                  <a:cubicBezTo>
                    <a:pt x="18138" y="66520"/>
                    <a:pt x="11548" y="74088"/>
                    <a:pt x="3198" y="74088"/>
                  </a:cubicBezTo>
                  <a:lnTo>
                    <a:pt x="1" y="77089"/>
                  </a:lnTo>
                  <a:lnTo>
                    <a:pt x="1" y="90985"/>
                  </a:lnTo>
                  <a:cubicBezTo>
                    <a:pt x="1" y="94703"/>
                    <a:pt x="3035" y="97737"/>
                    <a:pt x="6753" y="97737"/>
                  </a:cubicBezTo>
                  <a:lnTo>
                    <a:pt x="20421" y="97737"/>
                  </a:lnTo>
                  <a:lnTo>
                    <a:pt x="23422" y="94279"/>
                  </a:lnTo>
                  <a:cubicBezTo>
                    <a:pt x="23422" y="92942"/>
                    <a:pt x="23618" y="91539"/>
                    <a:pt x="24107" y="90104"/>
                  </a:cubicBezTo>
                  <a:cubicBezTo>
                    <a:pt x="25575" y="85570"/>
                    <a:pt x="29457" y="82014"/>
                    <a:pt x="34154" y="81101"/>
                  </a:cubicBezTo>
                  <a:cubicBezTo>
                    <a:pt x="35089" y="80913"/>
                    <a:pt x="36012" y="80824"/>
                    <a:pt x="36915" y="80824"/>
                  </a:cubicBezTo>
                  <a:cubicBezTo>
                    <a:pt x="44327" y="80824"/>
                    <a:pt x="50366" y="86865"/>
                    <a:pt x="50366" y="94279"/>
                  </a:cubicBezTo>
                  <a:lnTo>
                    <a:pt x="55879" y="97378"/>
                  </a:lnTo>
                  <a:lnTo>
                    <a:pt x="70558" y="97378"/>
                  </a:lnTo>
                  <a:lnTo>
                    <a:pt x="77277" y="94279"/>
                  </a:lnTo>
                  <a:lnTo>
                    <a:pt x="77277" y="77089"/>
                  </a:lnTo>
                  <a:cubicBezTo>
                    <a:pt x="77277" y="75222"/>
                    <a:pt x="78815" y="73695"/>
                    <a:pt x="80587" y="73695"/>
                  </a:cubicBezTo>
                  <a:cubicBezTo>
                    <a:pt x="80797" y="73695"/>
                    <a:pt x="81010" y="73717"/>
                    <a:pt x="81224" y="73762"/>
                  </a:cubicBezTo>
                  <a:cubicBezTo>
                    <a:pt x="82138" y="73990"/>
                    <a:pt x="83051" y="74088"/>
                    <a:pt x="84030" y="74088"/>
                  </a:cubicBezTo>
                  <a:cubicBezTo>
                    <a:pt x="92380" y="74088"/>
                    <a:pt x="98937" y="66520"/>
                    <a:pt x="97208" y="57876"/>
                  </a:cubicBezTo>
                  <a:cubicBezTo>
                    <a:pt x="96295" y="53178"/>
                    <a:pt x="92739" y="49297"/>
                    <a:pt x="88172" y="47829"/>
                  </a:cubicBezTo>
                  <a:cubicBezTo>
                    <a:pt x="86755" y="47356"/>
                    <a:pt x="85362" y="47145"/>
                    <a:pt x="84021" y="47145"/>
                  </a:cubicBezTo>
                  <a:cubicBezTo>
                    <a:pt x="83140" y="47145"/>
                    <a:pt x="82281" y="47236"/>
                    <a:pt x="81453" y="47405"/>
                  </a:cubicBezTo>
                  <a:cubicBezTo>
                    <a:pt x="81195" y="47459"/>
                    <a:pt x="80940" y="47485"/>
                    <a:pt x="80689" y="47485"/>
                  </a:cubicBezTo>
                  <a:cubicBezTo>
                    <a:pt x="78845" y="47485"/>
                    <a:pt x="77277" y="46067"/>
                    <a:pt x="77277" y="44143"/>
                  </a:cubicBezTo>
                  <a:lnTo>
                    <a:pt x="77277" y="26952"/>
                  </a:lnTo>
                  <a:cubicBezTo>
                    <a:pt x="77277" y="23233"/>
                    <a:pt x="74276" y="20200"/>
                    <a:pt x="70558" y="20200"/>
                  </a:cubicBezTo>
                  <a:lnTo>
                    <a:pt x="53334" y="20200"/>
                  </a:lnTo>
                  <a:cubicBezTo>
                    <a:pt x="51182" y="20200"/>
                    <a:pt x="49648" y="18177"/>
                    <a:pt x="50105" y="16057"/>
                  </a:cubicBezTo>
                  <a:cubicBezTo>
                    <a:pt x="50529" y="13969"/>
                    <a:pt x="50464" y="11686"/>
                    <a:pt x="49681" y="9305"/>
                  </a:cubicBezTo>
                  <a:cubicBezTo>
                    <a:pt x="48213" y="4771"/>
                    <a:pt x="44299" y="1215"/>
                    <a:pt x="39634" y="269"/>
                  </a:cubicBezTo>
                  <a:cubicBezTo>
                    <a:pt x="38707" y="87"/>
                    <a:pt x="37792" y="0"/>
                    <a:pt x="36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9"/>
            <p:cNvSpPr/>
            <p:nvPr/>
          </p:nvSpPr>
          <p:spPr>
            <a:xfrm>
              <a:off x="3252200" y="742900"/>
              <a:ext cx="168825" cy="682175"/>
            </a:xfrm>
            <a:custGeom>
              <a:avLst/>
              <a:gdLst/>
              <a:ahLst/>
              <a:cxnLst/>
              <a:rect l="l" t="t" r="r" b="b"/>
              <a:pathLst>
                <a:path w="6753" h="27287" extrusionOk="0">
                  <a:moveTo>
                    <a:pt x="6720" y="1"/>
                  </a:moveTo>
                  <a:cubicBezTo>
                    <a:pt x="3001" y="1"/>
                    <a:pt x="0" y="3034"/>
                    <a:pt x="0" y="6753"/>
                  </a:cubicBezTo>
                  <a:lnTo>
                    <a:pt x="0" y="23944"/>
                  </a:lnTo>
                  <a:cubicBezTo>
                    <a:pt x="0" y="25868"/>
                    <a:pt x="1568" y="27286"/>
                    <a:pt x="3412" y="27286"/>
                  </a:cubicBezTo>
                  <a:cubicBezTo>
                    <a:pt x="3662" y="27286"/>
                    <a:pt x="3918" y="27260"/>
                    <a:pt x="4175" y="27206"/>
                  </a:cubicBezTo>
                  <a:cubicBezTo>
                    <a:pt x="4991" y="27043"/>
                    <a:pt x="5872" y="26945"/>
                    <a:pt x="6752" y="26945"/>
                  </a:cubicBezTo>
                  <a:lnTo>
                    <a:pt x="6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9"/>
            <p:cNvSpPr/>
            <p:nvPr/>
          </p:nvSpPr>
          <p:spPr>
            <a:xfrm>
              <a:off x="3252200" y="2080300"/>
              <a:ext cx="690750" cy="683425"/>
            </a:xfrm>
            <a:custGeom>
              <a:avLst/>
              <a:gdLst/>
              <a:ahLst/>
              <a:cxnLst/>
              <a:rect l="l" t="t" r="r" b="b"/>
              <a:pathLst>
                <a:path w="27630" h="27337" extrusionOk="0">
                  <a:moveTo>
                    <a:pt x="3301" y="0"/>
                  </a:moveTo>
                  <a:cubicBezTo>
                    <a:pt x="1512" y="0"/>
                    <a:pt x="0" y="1527"/>
                    <a:pt x="0" y="3394"/>
                  </a:cubicBezTo>
                  <a:lnTo>
                    <a:pt x="0" y="20584"/>
                  </a:lnTo>
                  <a:cubicBezTo>
                    <a:pt x="0" y="24303"/>
                    <a:pt x="3001" y="27337"/>
                    <a:pt x="6720" y="27337"/>
                  </a:cubicBezTo>
                  <a:lnTo>
                    <a:pt x="23943" y="27337"/>
                  </a:lnTo>
                  <a:cubicBezTo>
                    <a:pt x="26161" y="27337"/>
                    <a:pt x="27629" y="25282"/>
                    <a:pt x="27205" y="23129"/>
                  </a:cubicBezTo>
                  <a:cubicBezTo>
                    <a:pt x="27042" y="22313"/>
                    <a:pt x="26944" y="21465"/>
                    <a:pt x="26944" y="20584"/>
                  </a:cubicBezTo>
                  <a:lnTo>
                    <a:pt x="16832" y="20584"/>
                  </a:lnTo>
                  <a:cubicBezTo>
                    <a:pt x="11254" y="20584"/>
                    <a:pt x="6720" y="16083"/>
                    <a:pt x="6720" y="10505"/>
                  </a:cubicBezTo>
                  <a:lnTo>
                    <a:pt x="6720" y="393"/>
                  </a:lnTo>
                  <a:cubicBezTo>
                    <a:pt x="5774" y="393"/>
                    <a:pt x="4828" y="295"/>
                    <a:pt x="3947" y="67"/>
                  </a:cubicBezTo>
                  <a:cubicBezTo>
                    <a:pt x="3729" y="22"/>
                    <a:pt x="3513" y="0"/>
                    <a:pt x="3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9"/>
            <p:cNvSpPr/>
            <p:nvPr/>
          </p:nvSpPr>
          <p:spPr>
            <a:xfrm>
              <a:off x="4579825" y="2594900"/>
              <a:ext cx="692375" cy="168825"/>
            </a:xfrm>
            <a:custGeom>
              <a:avLst/>
              <a:gdLst/>
              <a:ahLst/>
              <a:cxnLst/>
              <a:rect l="l" t="t" r="r" b="b"/>
              <a:pathLst>
                <a:path w="27695" h="6753" extrusionOk="0">
                  <a:moveTo>
                    <a:pt x="783" y="0"/>
                  </a:moveTo>
                  <a:cubicBezTo>
                    <a:pt x="783" y="979"/>
                    <a:pt x="653" y="1925"/>
                    <a:pt x="457" y="2806"/>
                  </a:cubicBezTo>
                  <a:cubicBezTo>
                    <a:pt x="0" y="4861"/>
                    <a:pt x="1696" y="6753"/>
                    <a:pt x="3784" y="6753"/>
                  </a:cubicBezTo>
                  <a:lnTo>
                    <a:pt x="20975" y="6753"/>
                  </a:lnTo>
                  <a:cubicBezTo>
                    <a:pt x="24693" y="6753"/>
                    <a:pt x="27694" y="3719"/>
                    <a:pt x="27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69"/>
          <p:cNvGrpSpPr/>
          <p:nvPr/>
        </p:nvGrpSpPr>
        <p:grpSpPr>
          <a:xfrm>
            <a:off x="307780" y="1183977"/>
            <a:ext cx="404446" cy="531833"/>
            <a:chOff x="1821800" y="238200"/>
            <a:chExt cx="3969050" cy="5219125"/>
          </a:xfrm>
        </p:grpSpPr>
        <p:sp>
          <p:nvSpPr>
            <p:cNvPr id="2289" name="Google Shape;2289;p69"/>
            <p:cNvSpPr/>
            <p:nvPr/>
          </p:nvSpPr>
          <p:spPr>
            <a:xfrm>
              <a:off x="2573700" y="4901125"/>
              <a:ext cx="1941725" cy="556200"/>
            </a:xfrm>
            <a:custGeom>
              <a:avLst/>
              <a:gdLst/>
              <a:ahLst/>
              <a:cxnLst/>
              <a:rect l="l" t="t" r="r" b="b"/>
              <a:pathLst>
                <a:path w="77669" h="22248" extrusionOk="0">
                  <a:moveTo>
                    <a:pt x="0" y="0"/>
                  </a:moveTo>
                  <a:lnTo>
                    <a:pt x="0" y="15527"/>
                  </a:lnTo>
                  <a:lnTo>
                    <a:pt x="3621" y="22247"/>
                  </a:lnTo>
                  <a:lnTo>
                    <a:pt x="70948" y="22247"/>
                  </a:lnTo>
                  <a:cubicBezTo>
                    <a:pt x="74667" y="22247"/>
                    <a:pt x="77668" y="19246"/>
                    <a:pt x="77668" y="15527"/>
                  </a:cubicBezTo>
                  <a:lnTo>
                    <a:pt x="77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9"/>
            <p:cNvSpPr/>
            <p:nvPr/>
          </p:nvSpPr>
          <p:spPr>
            <a:xfrm>
              <a:off x="2495400" y="4446900"/>
              <a:ext cx="2020825" cy="1010425"/>
            </a:xfrm>
            <a:custGeom>
              <a:avLst/>
              <a:gdLst/>
              <a:ahLst/>
              <a:cxnLst/>
              <a:rect l="l" t="t" r="r" b="b"/>
              <a:pathLst>
                <a:path w="80833" h="40417" extrusionOk="0">
                  <a:moveTo>
                    <a:pt x="1" y="0"/>
                  </a:moveTo>
                  <a:lnTo>
                    <a:pt x="1" y="33696"/>
                  </a:lnTo>
                  <a:cubicBezTo>
                    <a:pt x="1" y="37415"/>
                    <a:pt x="3034" y="40416"/>
                    <a:pt x="6753" y="40416"/>
                  </a:cubicBezTo>
                  <a:lnTo>
                    <a:pt x="6753" y="29293"/>
                  </a:lnTo>
                  <a:cubicBezTo>
                    <a:pt x="6753" y="27322"/>
                    <a:pt x="8337" y="25943"/>
                    <a:pt x="10103" y="25943"/>
                  </a:cubicBezTo>
                  <a:cubicBezTo>
                    <a:pt x="10646" y="25943"/>
                    <a:pt x="11207" y="26073"/>
                    <a:pt x="11744" y="26357"/>
                  </a:cubicBezTo>
                  <a:cubicBezTo>
                    <a:pt x="20258" y="31022"/>
                    <a:pt x="30011" y="33696"/>
                    <a:pt x="40417" y="33696"/>
                  </a:cubicBezTo>
                  <a:cubicBezTo>
                    <a:pt x="55944" y="33696"/>
                    <a:pt x="70101" y="27792"/>
                    <a:pt x="80833" y="18169"/>
                  </a:cubicBezTo>
                  <a:lnTo>
                    <a:pt x="80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9"/>
            <p:cNvSpPr/>
            <p:nvPr/>
          </p:nvSpPr>
          <p:spPr>
            <a:xfrm>
              <a:off x="2071350" y="1416500"/>
              <a:ext cx="2949675" cy="1852025"/>
            </a:xfrm>
            <a:custGeom>
              <a:avLst/>
              <a:gdLst/>
              <a:ahLst/>
              <a:cxnLst/>
              <a:rect l="l" t="t" r="r" b="b"/>
              <a:pathLst>
                <a:path w="117987" h="74081" extrusionOk="0">
                  <a:moveTo>
                    <a:pt x="64098" y="1"/>
                  </a:moveTo>
                  <a:lnTo>
                    <a:pt x="53856" y="2415"/>
                  </a:lnTo>
                  <a:cubicBezTo>
                    <a:pt x="24107" y="2415"/>
                    <a:pt x="0" y="26553"/>
                    <a:pt x="0" y="56303"/>
                  </a:cubicBezTo>
                  <a:lnTo>
                    <a:pt x="0" y="74080"/>
                  </a:lnTo>
                  <a:lnTo>
                    <a:pt x="117987" y="74080"/>
                  </a:lnTo>
                  <a:lnTo>
                    <a:pt x="117987" y="53889"/>
                  </a:lnTo>
                  <a:cubicBezTo>
                    <a:pt x="117987" y="24139"/>
                    <a:pt x="93848" y="1"/>
                    <a:pt x="64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9"/>
            <p:cNvSpPr/>
            <p:nvPr/>
          </p:nvSpPr>
          <p:spPr>
            <a:xfrm>
              <a:off x="1990625" y="1416500"/>
              <a:ext cx="1346400" cy="1852025"/>
            </a:xfrm>
            <a:custGeom>
              <a:avLst/>
              <a:gdLst/>
              <a:ahLst/>
              <a:cxnLst/>
              <a:rect l="l" t="t" r="r" b="b"/>
              <a:pathLst>
                <a:path w="53856" h="74081" extrusionOk="0">
                  <a:moveTo>
                    <a:pt x="53855" y="1"/>
                  </a:moveTo>
                  <a:cubicBezTo>
                    <a:pt x="24106" y="1"/>
                    <a:pt x="0" y="24139"/>
                    <a:pt x="0" y="53889"/>
                  </a:cubicBezTo>
                  <a:lnTo>
                    <a:pt x="0" y="74080"/>
                  </a:lnTo>
                  <a:lnTo>
                    <a:pt x="6720" y="74080"/>
                  </a:lnTo>
                  <a:lnTo>
                    <a:pt x="6720" y="53889"/>
                  </a:lnTo>
                  <a:cubicBezTo>
                    <a:pt x="6720" y="27858"/>
                    <a:pt x="27825" y="6753"/>
                    <a:pt x="53855" y="6753"/>
                  </a:cubicBezTo>
                  <a:lnTo>
                    <a:pt x="5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9"/>
            <p:cNvSpPr/>
            <p:nvPr/>
          </p:nvSpPr>
          <p:spPr>
            <a:xfrm>
              <a:off x="1821800" y="3184500"/>
              <a:ext cx="3367225" cy="1933950"/>
            </a:xfrm>
            <a:custGeom>
              <a:avLst/>
              <a:gdLst/>
              <a:ahLst/>
              <a:cxnLst/>
              <a:rect l="l" t="t" r="r" b="b"/>
              <a:pathLst>
                <a:path w="134689" h="77358" extrusionOk="0">
                  <a:moveTo>
                    <a:pt x="11809" y="1"/>
                  </a:moveTo>
                  <a:cubicBezTo>
                    <a:pt x="5285" y="1"/>
                    <a:pt x="1" y="5285"/>
                    <a:pt x="1" y="11776"/>
                  </a:cubicBezTo>
                  <a:cubicBezTo>
                    <a:pt x="1" y="18300"/>
                    <a:pt x="5285" y="23552"/>
                    <a:pt x="11809" y="23552"/>
                  </a:cubicBezTo>
                  <a:lnTo>
                    <a:pt x="13473" y="23552"/>
                  </a:lnTo>
                  <a:cubicBezTo>
                    <a:pt x="19410" y="54019"/>
                    <a:pt x="37611" y="77244"/>
                    <a:pt x="67361" y="77244"/>
                  </a:cubicBezTo>
                  <a:cubicBezTo>
                    <a:pt x="68339" y="77244"/>
                    <a:pt x="69318" y="77358"/>
                    <a:pt x="70297" y="77358"/>
                  </a:cubicBezTo>
                  <a:cubicBezTo>
                    <a:pt x="70492" y="77358"/>
                    <a:pt x="70688" y="77353"/>
                    <a:pt x="70884" y="77342"/>
                  </a:cubicBezTo>
                  <a:cubicBezTo>
                    <a:pt x="99002" y="75516"/>
                    <a:pt x="121216" y="52127"/>
                    <a:pt x="121216" y="23552"/>
                  </a:cubicBezTo>
                  <a:lnTo>
                    <a:pt x="122912" y="23552"/>
                  </a:lnTo>
                  <a:cubicBezTo>
                    <a:pt x="129436" y="23552"/>
                    <a:pt x="134688" y="18300"/>
                    <a:pt x="134688" y="11776"/>
                  </a:cubicBezTo>
                  <a:cubicBezTo>
                    <a:pt x="134688" y="5285"/>
                    <a:pt x="129436" y="1"/>
                    <a:pt x="12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9"/>
            <p:cNvSpPr/>
            <p:nvPr/>
          </p:nvSpPr>
          <p:spPr>
            <a:xfrm>
              <a:off x="2158600" y="3773300"/>
              <a:ext cx="1435300" cy="1347225"/>
            </a:xfrm>
            <a:custGeom>
              <a:avLst/>
              <a:gdLst/>
              <a:ahLst/>
              <a:cxnLst/>
              <a:rect l="l" t="t" r="r" b="b"/>
              <a:pathLst>
                <a:path w="57412" h="53889" extrusionOk="0">
                  <a:moveTo>
                    <a:pt x="1" y="0"/>
                  </a:moveTo>
                  <a:cubicBezTo>
                    <a:pt x="1" y="29782"/>
                    <a:pt x="24139" y="53888"/>
                    <a:pt x="53889" y="53888"/>
                  </a:cubicBezTo>
                  <a:cubicBezTo>
                    <a:pt x="55030" y="53888"/>
                    <a:pt x="56303" y="53856"/>
                    <a:pt x="57412" y="53790"/>
                  </a:cubicBezTo>
                  <a:cubicBezTo>
                    <a:pt x="31251" y="52159"/>
                    <a:pt x="9982" y="31870"/>
                    <a:pt x="7079" y="6100"/>
                  </a:cubicBezTo>
                  <a:cubicBezTo>
                    <a:pt x="6688" y="2642"/>
                    <a:pt x="3850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9"/>
            <p:cNvSpPr/>
            <p:nvPr/>
          </p:nvSpPr>
          <p:spPr>
            <a:xfrm>
              <a:off x="3071975" y="238200"/>
              <a:ext cx="2718875" cy="2492100"/>
            </a:xfrm>
            <a:custGeom>
              <a:avLst/>
              <a:gdLst/>
              <a:ahLst/>
              <a:cxnLst/>
              <a:rect l="l" t="t" r="r" b="b"/>
              <a:pathLst>
                <a:path w="108755" h="99684" extrusionOk="0">
                  <a:moveTo>
                    <a:pt x="30804" y="1"/>
                  </a:moveTo>
                  <a:cubicBezTo>
                    <a:pt x="30003" y="1"/>
                    <a:pt x="29194" y="32"/>
                    <a:pt x="28379" y="95"/>
                  </a:cubicBezTo>
                  <a:cubicBezTo>
                    <a:pt x="12396" y="1334"/>
                    <a:pt x="0" y="15524"/>
                    <a:pt x="522" y="31540"/>
                  </a:cubicBezTo>
                  <a:cubicBezTo>
                    <a:pt x="1501" y="62073"/>
                    <a:pt x="38459" y="90093"/>
                    <a:pt x="50593" y="98476"/>
                  </a:cubicBezTo>
                  <a:cubicBezTo>
                    <a:pt x="51735" y="99259"/>
                    <a:pt x="53073" y="99683"/>
                    <a:pt x="54377" y="99683"/>
                  </a:cubicBezTo>
                  <a:cubicBezTo>
                    <a:pt x="55715" y="99683"/>
                    <a:pt x="57052" y="99259"/>
                    <a:pt x="58194" y="98476"/>
                  </a:cubicBezTo>
                  <a:cubicBezTo>
                    <a:pt x="70328" y="90093"/>
                    <a:pt x="107254" y="62073"/>
                    <a:pt x="108233" y="31540"/>
                  </a:cubicBezTo>
                  <a:cubicBezTo>
                    <a:pt x="108755" y="15524"/>
                    <a:pt x="96359" y="1334"/>
                    <a:pt x="80408" y="95"/>
                  </a:cubicBezTo>
                  <a:cubicBezTo>
                    <a:pt x="79593" y="32"/>
                    <a:pt x="78784" y="1"/>
                    <a:pt x="77983" y="1"/>
                  </a:cubicBezTo>
                  <a:cubicBezTo>
                    <a:pt x="68452" y="1"/>
                    <a:pt x="59944" y="4393"/>
                    <a:pt x="54377" y="11283"/>
                  </a:cubicBezTo>
                  <a:cubicBezTo>
                    <a:pt x="48841" y="4393"/>
                    <a:pt x="40335" y="1"/>
                    <a:pt x="30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9"/>
            <p:cNvSpPr/>
            <p:nvPr/>
          </p:nvSpPr>
          <p:spPr>
            <a:xfrm>
              <a:off x="3072775" y="246275"/>
              <a:ext cx="1538875" cy="2484025"/>
            </a:xfrm>
            <a:custGeom>
              <a:avLst/>
              <a:gdLst/>
              <a:ahLst/>
              <a:cxnLst/>
              <a:rect l="l" t="t" r="r" b="b"/>
              <a:pathLst>
                <a:path w="61555" h="99361" extrusionOk="0">
                  <a:moveTo>
                    <a:pt x="26684" y="0"/>
                  </a:moveTo>
                  <a:cubicBezTo>
                    <a:pt x="11515" y="2055"/>
                    <a:pt x="1" y="15756"/>
                    <a:pt x="490" y="31217"/>
                  </a:cubicBezTo>
                  <a:cubicBezTo>
                    <a:pt x="1469" y="61750"/>
                    <a:pt x="38427" y="89770"/>
                    <a:pt x="50561" y="98153"/>
                  </a:cubicBezTo>
                  <a:cubicBezTo>
                    <a:pt x="51703" y="98936"/>
                    <a:pt x="53041" y="99360"/>
                    <a:pt x="54345" y="99360"/>
                  </a:cubicBezTo>
                  <a:cubicBezTo>
                    <a:pt x="55683" y="99360"/>
                    <a:pt x="57020" y="98936"/>
                    <a:pt x="58162" y="98153"/>
                  </a:cubicBezTo>
                  <a:cubicBezTo>
                    <a:pt x="59140" y="97468"/>
                    <a:pt x="60282" y="96653"/>
                    <a:pt x="61554" y="95740"/>
                  </a:cubicBezTo>
                  <a:cubicBezTo>
                    <a:pt x="46093" y="86573"/>
                    <a:pt x="11515" y="57248"/>
                    <a:pt x="10602" y="28282"/>
                  </a:cubicBezTo>
                  <a:cubicBezTo>
                    <a:pt x="10211" y="16343"/>
                    <a:pt x="16833" y="5448"/>
                    <a:pt x="26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54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ATTUALIZZAZIONE</a:t>
            </a:r>
            <a:endParaRPr/>
          </a:p>
        </p:txBody>
      </p:sp>
      <p:sp>
        <p:nvSpPr>
          <p:cNvPr id="1948" name="Google Shape;1948;p54"/>
          <p:cNvSpPr txBox="1">
            <a:spLocks noGrp="1"/>
          </p:cNvSpPr>
          <p:nvPr>
            <p:ph type="body" idx="1"/>
          </p:nvPr>
        </p:nvSpPr>
        <p:spPr>
          <a:xfrm>
            <a:off x="3066305" y="1308850"/>
            <a:ext cx="2496295" cy="215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Clr>
                <a:schemeClr val="dk1"/>
              </a:buClr>
              <a:buSzPts val="2800"/>
              <a:buFont typeface="Arial"/>
              <a:buNone/>
            </a:pPr>
            <a:r>
              <a:rPr lang="en" b="1">
                <a:highlight>
                  <a:schemeClr val="lt2"/>
                </a:highlight>
                <a:latin typeface="Assistant"/>
                <a:cs typeface="Assistant"/>
                <a:sym typeface="Arial"/>
              </a:rPr>
              <a:t>Tasso di sconto utilizzato: 3%</a:t>
            </a:r>
          </a:p>
        </p:txBody>
      </p:sp>
      <p:sp>
        <p:nvSpPr>
          <p:cNvPr id="1949" name="Google Shape;1949;p54"/>
          <p:cNvSpPr/>
          <p:nvPr/>
        </p:nvSpPr>
        <p:spPr>
          <a:xfrm flipH="1">
            <a:off x="5275679" y="3122116"/>
            <a:ext cx="11368" cy="11902"/>
          </a:xfrm>
          <a:custGeom>
            <a:avLst/>
            <a:gdLst/>
            <a:ahLst/>
            <a:cxnLst/>
            <a:rect l="l" t="t" r="r" b="b"/>
            <a:pathLst>
              <a:path w="404" h="423" extrusionOk="0">
                <a:moveTo>
                  <a:pt x="349" y="1"/>
                </a:moveTo>
                <a:lnTo>
                  <a:pt x="349" y="1"/>
                </a:lnTo>
                <a:cubicBezTo>
                  <a:pt x="208" y="122"/>
                  <a:pt x="0" y="189"/>
                  <a:pt x="0" y="416"/>
                </a:cubicBezTo>
                <a:cubicBezTo>
                  <a:pt x="32" y="420"/>
                  <a:pt x="61" y="422"/>
                  <a:pt x="88" y="422"/>
                </a:cubicBezTo>
                <a:cubicBezTo>
                  <a:pt x="343" y="422"/>
                  <a:pt x="403" y="255"/>
                  <a:pt x="3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C0AA20-7516-40E4-B680-6FF22557FA03}"/>
              </a:ext>
            </a:extLst>
          </p:cNvPr>
          <p:cNvSpPr txBox="1"/>
          <p:nvPr/>
        </p:nvSpPr>
        <p:spPr>
          <a:xfrm>
            <a:off x="3840480" y="1881008"/>
            <a:ext cx="332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dk1"/>
              </a:buClr>
              <a:buSzPts val="2800"/>
            </a:pPr>
            <a:r>
              <a:rPr lang="it-IT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</a:rPr>
              <a:t>Costi team: </a:t>
            </a:r>
            <a:r>
              <a:rPr lang="it-IT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</a:rPr>
              <a:t>utilizzo del trend ipotizzato per la stima dei costi futuri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FF5C14-02A8-4C90-AFA6-1FB02D0DF2E7}"/>
              </a:ext>
            </a:extLst>
          </p:cNvPr>
          <p:cNvSpPr txBox="1"/>
          <p:nvPr/>
        </p:nvSpPr>
        <p:spPr>
          <a:xfrm>
            <a:off x="3207541" y="2737208"/>
            <a:ext cx="3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dk1"/>
              </a:buClr>
              <a:buSzPts val="2800"/>
            </a:pPr>
            <a:r>
              <a:rPr lang="it-IT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 ExtraBold"/>
              </a:rPr>
              <a:t>Costi researchers: </a:t>
            </a:r>
            <a:r>
              <a:rPr lang="it-IT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 ExtraBold"/>
              </a:rPr>
              <a:t>utilizzo del costo medio annuo * n° di progetti annuo stimato</a:t>
            </a:r>
          </a:p>
        </p:txBody>
      </p:sp>
      <p:sp>
        <p:nvSpPr>
          <p:cNvPr id="10" name="Google Shape;2122;p60">
            <a:extLst>
              <a:ext uri="{FF2B5EF4-FFF2-40B4-BE49-F238E27FC236}">
                <a16:creationId xmlns:a16="http://schemas.microsoft.com/office/drawing/2014/main" id="{2FDD8075-EF2A-4F50-AFE2-D4AD2E0BE53A}"/>
              </a:ext>
            </a:extLst>
          </p:cNvPr>
          <p:cNvSpPr txBox="1">
            <a:spLocks/>
          </p:cNvSpPr>
          <p:nvPr/>
        </p:nvSpPr>
        <p:spPr>
          <a:xfrm>
            <a:off x="4291592" y="3400333"/>
            <a:ext cx="3732413" cy="62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3300" b="0" i="0" u="none" strike="noStrike" cap="none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just"/>
            <a:r>
              <a:rPr lang="it-IT" sz="1400" b="1"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Benefici researchers: </a:t>
            </a:r>
            <a:r>
              <a:rPr lang="it-IT" sz="1400"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valore annuo di un singolo progetto * n° di progetti annui stimati</a:t>
            </a:r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11" name="Google Shape;2122;p60">
            <a:extLst>
              <a:ext uri="{FF2B5EF4-FFF2-40B4-BE49-F238E27FC236}">
                <a16:creationId xmlns:a16="http://schemas.microsoft.com/office/drawing/2014/main" id="{FFC32E2F-047D-4956-8E05-341329F2A9B9}"/>
              </a:ext>
            </a:extLst>
          </p:cNvPr>
          <p:cNvSpPr txBox="1">
            <a:spLocks/>
          </p:cNvSpPr>
          <p:nvPr/>
        </p:nvSpPr>
        <p:spPr>
          <a:xfrm>
            <a:off x="3234770" y="4160415"/>
            <a:ext cx="3670064" cy="62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3300" b="0" i="0" u="none" strike="noStrike" cap="none">
                <a:solidFill>
                  <a:schemeClr val="dk1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just"/>
            <a:r>
              <a:rPr lang="it-IT" sz="1400" b="1"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Benefici culturali: </a:t>
            </a:r>
            <a:r>
              <a:rPr lang="it-IT" sz="1400"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valore delle C. annue * indice di interesse annuo / indice medio</a:t>
            </a:r>
            <a:endParaRPr lang="it-IT" sz="1400">
              <a:solidFill>
                <a:schemeClr val="tx1"/>
              </a:solidFill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06E4B49-46B1-4B4B-A691-1B121D17E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65383"/>
              </p:ext>
            </p:extLst>
          </p:nvPr>
        </p:nvGraphicFramePr>
        <p:xfrm>
          <a:off x="478908" y="1231830"/>
          <a:ext cx="2385060" cy="3548761"/>
        </p:xfrm>
        <a:graphic>
          <a:graphicData uri="http://schemas.openxmlformats.org/drawingml/2006/table">
            <a:tbl>
              <a:tblPr>
                <a:tableStyleId>{FFC98FAF-6808-407E-B249-DC27F1062E30}</a:tableStyleId>
              </a:tblPr>
              <a:tblGrid>
                <a:gridCol w="449579">
                  <a:extLst>
                    <a:ext uri="{9D8B030D-6E8A-4147-A177-3AD203B41FA5}">
                      <a16:colId xmlns:a16="http://schemas.microsoft.com/office/drawing/2014/main" val="1053546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3446341800"/>
                    </a:ext>
                  </a:extLst>
                </a:gridCol>
                <a:gridCol w="1043941">
                  <a:extLst>
                    <a:ext uri="{9D8B030D-6E8A-4147-A177-3AD203B41FA5}">
                      <a16:colId xmlns:a16="http://schemas.microsoft.com/office/drawing/2014/main" val="1414254609"/>
                    </a:ext>
                  </a:extLst>
                </a:gridCol>
              </a:tblGrid>
              <a:tr h="14185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Anno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Benefici researchers ($)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Attualizzazione (o capitalizzazione, $)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5248903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2009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3597432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3597432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7742309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7194864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7554607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001576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18661679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20574501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551606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14614568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16918189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544590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17087802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20770330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7379689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19111358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24391473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328324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16188444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21694063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0235391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12815852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18033190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43048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16413284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24249895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273054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14614568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22671991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7755472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2019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13715210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22340631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8573119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22483950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38455185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5272935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13940049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25034325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283899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15730695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8342323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66797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15630543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7894486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075310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15530392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7470384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20141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15430240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7068771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5905588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15330089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6688467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63278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15229937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6328353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745503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15129786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5987370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8753958"/>
                  </a:ext>
                </a:extLst>
              </a:tr>
              <a:tr h="147764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2029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15029634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5664511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373047"/>
                  </a:ext>
                </a:extLst>
              </a:tr>
              <a:tr h="14185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336701"/>
                  </a:ext>
                </a:extLst>
              </a:tr>
              <a:tr h="14776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Totale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321730478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2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68"/>
          <p:cNvSpPr txBox="1">
            <a:spLocks noGrp="1"/>
          </p:cNvSpPr>
          <p:nvPr>
            <p:ph type="title"/>
          </p:nvPr>
        </p:nvSpPr>
        <p:spPr>
          <a:xfrm>
            <a:off x="876625" y="1600397"/>
            <a:ext cx="2293295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$ - 93.751.545</a:t>
            </a:r>
            <a:endParaRPr sz="2800" dirty="0"/>
          </a:p>
        </p:txBody>
      </p:sp>
      <p:sp>
        <p:nvSpPr>
          <p:cNvPr id="2250" name="Google Shape;2250;p68"/>
          <p:cNvSpPr txBox="1">
            <a:spLocks noGrp="1"/>
          </p:cNvSpPr>
          <p:nvPr>
            <p:ph type="subTitle" idx="1"/>
          </p:nvPr>
        </p:nvSpPr>
        <p:spPr>
          <a:xfrm>
            <a:off x="921475" y="3559275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Spende ma non ricava</a:t>
            </a:r>
            <a:endParaRPr/>
          </a:p>
        </p:txBody>
      </p:sp>
      <p:sp>
        <p:nvSpPr>
          <p:cNvPr id="2251" name="Google Shape;2251;p68"/>
          <p:cNvSpPr txBox="1">
            <a:spLocks noGrp="1"/>
          </p:cNvSpPr>
          <p:nvPr>
            <p:ph type="title" idx="2"/>
          </p:nvPr>
        </p:nvSpPr>
        <p:spPr>
          <a:xfrm>
            <a:off x="3439472" y="1600594"/>
            <a:ext cx="253461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$ 578.362.731</a:t>
            </a:r>
            <a:endParaRPr sz="2800" dirty="0"/>
          </a:p>
        </p:txBody>
      </p:sp>
      <p:sp>
        <p:nvSpPr>
          <p:cNvPr id="2252" name="Google Shape;2252;p68"/>
          <p:cNvSpPr txBox="1">
            <a:spLocks noGrp="1"/>
          </p:cNvSpPr>
          <p:nvPr>
            <p:ph type="subTitle" idx="3"/>
          </p:nvPr>
        </p:nvSpPr>
        <p:spPr>
          <a:xfrm>
            <a:off x="3169920" y="3544770"/>
            <a:ext cx="2715359" cy="1291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Benefici non monetari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R</a:t>
            </a:r>
            <a:r>
              <a:rPr lang="en"/>
              <a:t>isparmio di tempo per </a:t>
            </a:r>
            <a:r>
              <a:rPr lang="it-IT"/>
              <a:t>i ricercatori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Cittadini come «parte della comunità scientifica»</a:t>
            </a:r>
            <a:endParaRPr/>
          </a:p>
        </p:txBody>
      </p:sp>
      <p:sp>
        <p:nvSpPr>
          <p:cNvPr id="2253" name="Google Shape;2253;p68"/>
          <p:cNvSpPr txBox="1">
            <a:spLocks noGrp="1"/>
          </p:cNvSpPr>
          <p:nvPr>
            <p:ph type="title" idx="4"/>
          </p:nvPr>
        </p:nvSpPr>
        <p:spPr>
          <a:xfrm>
            <a:off x="6369875" y="1600397"/>
            <a:ext cx="17568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7,17</a:t>
            </a:r>
            <a:endParaRPr sz="2800" dirty="0"/>
          </a:p>
        </p:txBody>
      </p:sp>
      <p:sp>
        <p:nvSpPr>
          <p:cNvPr id="2254" name="Google Shape;2254;p68"/>
          <p:cNvSpPr txBox="1">
            <a:spLocks noGrp="1"/>
          </p:cNvSpPr>
          <p:nvPr>
            <p:ph type="subTitle" idx="5"/>
          </p:nvPr>
        </p:nvSpPr>
        <p:spPr>
          <a:xfrm>
            <a:off x="6229175" y="3661559"/>
            <a:ext cx="203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Zooniverse ha un valore prezioso</a:t>
            </a:r>
            <a:endParaRPr/>
          </a:p>
        </p:txBody>
      </p:sp>
      <p:sp>
        <p:nvSpPr>
          <p:cNvPr id="2255" name="Google Shape;2255;p68"/>
          <p:cNvSpPr txBox="1">
            <a:spLocks noGrp="1"/>
          </p:cNvSpPr>
          <p:nvPr>
            <p:ph type="title" idx="6"/>
          </p:nvPr>
        </p:nvSpPr>
        <p:spPr>
          <a:xfrm>
            <a:off x="711750" y="467400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Risultati dell’ACB</a:t>
            </a:r>
            <a:endParaRPr/>
          </a:p>
        </p:txBody>
      </p:sp>
      <p:sp>
        <p:nvSpPr>
          <p:cNvPr id="2256" name="Google Shape;2256;p68"/>
          <p:cNvSpPr txBox="1">
            <a:spLocks noGrp="1"/>
          </p:cNvSpPr>
          <p:nvPr>
            <p:ph type="title" idx="7"/>
          </p:nvPr>
        </p:nvSpPr>
        <p:spPr>
          <a:xfrm>
            <a:off x="876625" y="2846175"/>
            <a:ext cx="21279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VANF</a:t>
            </a:r>
            <a:endParaRPr dirty="0"/>
          </a:p>
        </p:txBody>
      </p:sp>
      <p:sp>
        <p:nvSpPr>
          <p:cNvPr id="2257" name="Google Shape;2257;p68"/>
          <p:cNvSpPr txBox="1">
            <a:spLocks noGrp="1"/>
          </p:cNvSpPr>
          <p:nvPr>
            <p:ph type="title" idx="8"/>
          </p:nvPr>
        </p:nvSpPr>
        <p:spPr>
          <a:xfrm>
            <a:off x="3508050" y="2846175"/>
            <a:ext cx="21279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VANE</a:t>
            </a:r>
            <a:endParaRPr/>
          </a:p>
        </p:txBody>
      </p:sp>
      <p:sp>
        <p:nvSpPr>
          <p:cNvPr id="2258" name="Google Shape;2258;p68"/>
          <p:cNvSpPr txBox="1">
            <a:spLocks noGrp="1"/>
          </p:cNvSpPr>
          <p:nvPr>
            <p:ph type="title" idx="9"/>
          </p:nvPr>
        </p:nvSpPr>
        <p:spPr>
          <a:xfrm>
            <a:off x="6229175" y="2846175"/>
            <a:ext cx="21279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Rapporto benefici - costi</a:t>
            </a:r>
            <a:endParaRPr/>
          </a:p>
        </p:txBody>
      </p:sp>
      <p:grpSp>
        <p:nvGrpSpPr>
          <p:cNvPr id="2259" name="Google Shape;2259;p68"/>
          <p:cNvGrpSpPr/>
          <p:nvPr/>
        </p:nvGrpSpPr>
        <p:grpSpPr>
          <a:xfrm>
            <a:off x="1013831" y="2230247"/>
            <a:ext cx="1853488" cy="439834"/>
            <a:chOff x="977100" y="2369900"/>
            <a:chExt cx="1853488" cy="439834"/>
          </a:xfrm>
        </p:grpSpPr>
        <p:sp>
          <p:nvSpPr>
            <p:cNvPr id="2260" name="Google Shape;2260;p68"/>
            <p:cNvSpPr/>
            <p:nvPr/>
          </p:nvSpPr>
          <p:spPr>
            <a:xfrm>
              <a:off x="977100" y="2563563"/>
              <a:ext cx="1853488" cy="246171"/>
            </a:xfrm>
            <a:custGeom>
              <a:avLst/>
              <a:gdLst/>
              <a:ahLst/>
              <a:cxnLst/>
              <a:rect l="l" t="t" r="r" b="b"/>
              <a:pathLst>
                <a:path w="16911" h="3199" extrusionOk="0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8"/>
            <p:cNvSpPr/>
            <p:nvPr/>
          </p:nvSpPr>
          <p:spPr>
            <a:xfrm>
              <a:off x="977100" y="2369900"/>
              <a:ext cx="205369" cy="33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68"/>
          <p:cNvGrpSpPr/>
          <p:nvPr/>
        </p:nvGrpSpPr>
        <p:grpSpPr>
          <a:xfrm>
            <a:off x="3645255" y="2212172"/>
            <a:ext cx="1853489" cy="439834"/>
            <a:chOff x="3645249" y="2351825"/>
            <a:chExt cx="1853489" cy="439834"/>
          </a:xfrm>
        </p:grpSpPr>
        <p:sp>
          <p:nvSpPr>
            <p:cNvPr id="2263" name="Google Shape;2263;p68"/>
            <p:cNvSpPr/>
            <p:nvPr/>
          </p:nvSpPr>
          <p:spPr>
            <a:xfrm>
              <a:off x="3645250" y="2545488"/>
              <a:ext cx="1853488" cy="246171"/>
            </a:xfrm>
            <a:custGeom>
              <a:avLst/>
              <a:gdLst/>
              <a:ahLst/>
              <a:cxnLst/>
              <a:rect l="l" t="t" r="r" b="b"/>
              <a:pathLst>
                <a:path w="16911" h="3199" extrusionOk="0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8"/>
            <p:cNvSpPr/>
            <p:nvPr/>
          </p:nvSpPr>
          <p:spPr>
            <a:xfrm>
              <a:off x="3645249" y="2351825"/>
              <a:ext cx="1648119" cy="33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68"/>
          <p:cNvGrpSpPr/>
          <p:nvPr/>
        </p:nvGrpSpPr>
        <p:grpSpPr>
          <a:xfrm>
            <a:off x="6321530" y="2212172"/>
            <a:ext cx="1853489" cy="439834"/>
            <a:chOff x="6284799" y="2351825"/>
            <a:chExt cx="1853489" cy="439834"/>
          </a:xfrm>
        </p:grpSpPr>
        <p:sp>
          <p:nvSpPr>
            <p:cNvPr id="2266" name="Google Shape;2266;p68"/>
            <p:cNvSpPr/>
            <p:nvPr/>
          </p:nvSpPr>
          <p:spPr>
            <a:xfrm>
              <a:off x="6284800" y="2545488"/>
              <a:ext cx="1853488" cy="246171"/>
            </a:xfrm>
            <a:custGeom>
              <a:avLst/>
              <a:gdLst/>
              <a:ahLst/>
              <a:cxnLst/>
              <a:rect l="l" t="t" r="r" b="b"/>
              <a:pathLst>
                <a:path w="16911" h="3199" extrusionOk="0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8"/>
            <p:cNvSpPr/>
            <p:nvPr/>
          </p:nvSpPr>
          <p:spPr>
            <a:xfrm>
              <a:off x="6284799" y="2351825"/>
              <a:ext cx="1648119" cy="33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61"/>
          <p:cNvSpPr txBox="1">
            <a:spLocks noGrp="1"/>
          </p:cNvSpPr>
          <p:nvPr>
            <p:ph type="title"/>
          </p:nvPr>
        </p:nvSpPr>
        <p:spPr>
          <a:xfrm>
            <a:off x="1637400" y="1400700"/>
            <a:ext cx="5731140" cy="23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Times New Roman" panose="02020603050405020304" pitchFamily="18" charset="0"/>
                <a:ea typeface="Times New Roman" panose="02020603050405020304" pitchFamily="18" charset="0"/>
              </a:rPr>
              <a:t>…i</a:t>
            </a:r>
            <a:r>
              <a:rPr lang="it-IT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risultati (contando anche i valori sociali) mostrano di come il progetto non solo necessiti il finanziamento, ma lo meriti, in quanto apportatore di valore sociale aggiunto per la società…</a:t>
            </a:r>
            <a:endParaRPr sz="2600"/>
          </a:p>
        </p:txBody>
      </p:sp>
      <p:sp>
        <p:nvSpPr>
          <p:cNvPr id="2129" name="Google Shape;2129;p61"/>
          <p:cNvSpPr/>
          <p:nvPr/>
        </p:nvSpPr>
        <p:spPr>
          <a:xfrm>
            <a:off x="1436697" y="1047024"/>
            <a:ext cx="797106" cy="897358"/>
          </a:xfrm>
          <a:custGeom>
            <a:avLst/>
            <a:gdLst/>
            <a:ahLst/>
            <a:cxnLst/>
            <a:rect l="l" t="t" r="r" b="b"/>
            <a:pathLst>
              <a:path w="6153" h="6927" extrusionOk="0">
                <a:moveTo>
                  <a:pt x="4061" y="928"/>
                </a:moveTo>
                <a:cubicBezTo>
                  <a:pt x="4076" y="928"/>
                  <a:pt x="4090" y="934"/>
                  <a:pt x="4102" y="946"/>
                </a:cubicBezTo>
                <a:cubicBezTo>
                  <a:pt x="4113" y="957"/>
                  <a:pt x="4113" y="980"/>
                  <a:pt x="4113" y="1003"/>
                </a:cubicBezTo>
                <a:cubicBezTo>
                  <a:pt x="4056" y="1096"/>
                  <a:pt x="3986" y="1176"/>
                  <a:pt x="3929" y="1268"/>
                </a:cubicBezTo>
                <a:cubicBezTo>
                  <a:pt x="3917" y="1280"/>
                  <a:pt x="3894" y="1291"/>
                  <a:pt x="3883" y="1291"/>
                </a:cubicBezTo>
                <a:lnTo>
                  <a:pt x="3883" y="1303"/>
                </a:lnTo>
                <a:cubicBezTo>
                  <a:pt x="3877" y="1304"/>
                  <a:pt x="3870" y="1305"/>
                  <a:pt x="3864" y="1305"/>
                </a:cubicBezTo>
                <a:cubicBezTo>
                  <a:pt x="3825" y="1305"/>
                  <a:pt x="3791" y="1275"/>
                  <a:pt x="3791" y="1245"/>
                </a:cubicBezTo>
                <a:cubicBezTo>
                  <a:pt x="3768" y="1199"/>
                  <a:pt x="3779" y="1153"/>
                  <a:pt x="3814" y="1119"/>
                </a:cubicBezTo>
                <a:cubicBezTo>
                  <a:pt x="3871" y="1049"/>
                  <a:pt x="3952" y="1003"/>
                  <a:pt x="4021" y="946"/>
                </a:cubicBezTo>
                <a:cubicBezTo>
                  <a:pt x="4033" y="934"/>
                  <a:pt x="4047" y="928"/>
                  <a:pt x="4061" y="928"/>
                </a:cubicBezTo>
                <a:close/>
                <a:moveTo>
                  <a:pt x="4770" y="1"/>
                </a:moveTo>
                <a:lnTo>
                  <a:pt x="4701" y="13"/>
                </a:lnTo>
                <a:cubicBezTo>
                  <a:pt x="4574" y="82"/>
                  <a:pt x="4436" y="139"/>
                  <a:pt x="4286" y="174"/>
                </a:cubicBezTo>
                <a:cubicBezTo>
                  <a:pt x="3929" y="301"/>
                  <a:pt x="3560" y="393"/>
                  <a:pt x="3341" y="761"/>
                </a:cubicBezTo>
                <a:cubicBezTo>
                  <a:pt x="3249" y="911"/>
                  <a:pt x="3122" y="1038"/>
                  <a:pt x="3053" y="1199"/>
                </a:cubicBezTo>
                <a:cubicBezTo>
                  <a:pt x="3022" y="1252"/>
                  <a:pt x="2983" y="1273"/>
                  <a:pt x="2948" y="1273"/>
                </a:cubicBezTo>
                <a:cubicBezTo>
                  <a:pt x="2906" y="1273"/>
                  <a:pt x="2870" y="1243"/>
                  <a:pt x="2857" y="1199"/>
                </a:cubicBezTo>
                <a:cubicBezTo>
                  <a:pt x="2800" y="946"/>
                  <a:pt x="2581" y="784"/>
                  <a:pt x="2500" y="554"/>
                </a:cubicBezTo>
                <a:lnTo>
                  <a:pt x="2477" y="519"/>
                </a:lnTo>
                <a:cubicBezTo>
                  <a:pt x="2362" y="496"/>
                  <a:pt x="2281" y="416"/>
                  <a:pt x="2258" y="312"/>
                </a:cubicBezTo>
                <a:cubicBezTo>
                  <a:pt x="2247" y="277"/>
                  <a:pt x="2212" y="243"/>
                  <a:pt x="2166" y="243"/>
                </a:cubicBezTo>
                <a:cubicBezTo>
                  <a:pt x="2016" y="243"/>
                  <a:pt x="1936" y="93"/>
                  <a:pt x="1797" y="93"/>
                </a:cubicBezTo>
                <a:cubicBezTo>
                  <a:pt x="1751" y="87"/>
                  <a:pt x="1705" y="85"/>
                  <a:pt x="1659" y="85"/>
                </a:cubicBezTo>
                <a:cubicBezTo>
                  <a:pt x="1613" y="85"/>
                  <a:pt x="1567" y="87"/>
                  <a:pt x="1521" y="93"/>
                </a:cubicBezTo>
                <a:cubicBezTo>
                  <a:pt x="1424" y="128"/>
                  <a:pt x="1327" y="143"/>
                  <a:pt x="1230" y="143"/>
                </a:cubicBezTo>
                <a:cubicBezTo>
                  <a:pt x="1201" y="143"/>
                  <a:pt x="1171" y="142"/>
                  <a:pt x="1141" y="139"/>
                </a:cubicBezTo>
                <a:cubicBezTo>
                  <a:pt x="1095" y="139"/>
                  <a:pt x="1049" y="139"/>
                  <a:pt x="1002" y="162"/>
                </a:cubicBezTo>
                <a:cubicBezTo>
                  <a:pt x="795" y="312"/>
                  <a:pt x="507" y="289"/>
                  <a:pt x="323" y="485"/>
                </a:cubicBezTo>
                <a:cubicBezTo>
                  <a:pt x="288" y="508"/>
                  <a:pt x="242" y="519"/>
                  <a:pt x="207" y="519"/>
                </a:cubicBezTo>
                <a:cubicBezTo>
                  <a:pt x="173" y="531"/>
                  <a:pt x="138" y="566"/>
                  <a:pt x="150" y="577"/>
                </a:cubicBezTo>
                <a:cubicBezTo>
                  <a:pt x="300" y="761"/>
                  <a:pt x="46" y="842"/>
                  <a:pt x="46" y="1003"/>
                </a:cubicBezTo>
                <a:cubicBezTo>
                  <a:pt x="58" y="1372"/>
                  <a:pt x="0" y="1752"/>
                  <a:pt x="46" y="2121"/>
                </a:cubicBezTo>
                <a:cubicBezTo>
                  <a:pt x="69" y="2294"/>
                  <a:pt x="35" y="2467"/>
                  <a:pt x="58" y="2639"/>
                </a:cubicBezTo>
                <a:cubicBezTo>
                  <a:pt x="138" y="3250"/>
                  <a:pt x="242" y="3861"/>
                  <a:pt x="369" y="4471"/>
                </a:cubicBezTo>
                <a:cubicBezTo>
                  <a:pt x="519" y="5163"/>
                  <a:pt x="761" y="5842"/>
                  <a:pt x="1083" y="6476"/>
                </a:cubicBezTo>
                <a:cubicBezTo>
                  <a:pt x="1152" y="6603"/>
                  <a:pt x="1244" y="6741"/>
                  <a:pt x="1314" y="6856"/>
                </a:cubicBezTo>
                <a:cubicBezTo>
                  <a:pt x="1347" y="6906"/>
                  <a:pt x="1394" y="6927"/>
                  <a:pt x="1444" y="6927"/>
                </a:cubicBezTo>
                <a:cubicBezTo>
                  <a:pt x="1497" y="6927"/>
                  <a:pt x="1554" y="6903"/>
                  <a:pt x="1602" y="6868"/>
                </a:cubicBezTo>
                <a:cubicBezTo>
                  <a:pt x="1666" y="6811"/>
                  <a:pt x="1720" y="6749"/>
                  <a:pt x="1798" y="6749"/>
                </a:cubicBezTo>
                <a:cubicBezTo>
                  <a:pt x="1831" y="6749"/>
                  <a:pt x="1868" y="6760"/>
                  <a:pt x="1913" y="6787"/>
                </a:cubicBezTo>
                <a:cubicBezTo>
                  <a:pt x="1921" y="6794"/>
                  <a:pt x="1929" y="6796"/>
                  <a:pt x="1937" y="6796"/>
                </a:cubicBezTo>
                <a:cubicBezTo>
                  <a:pt x="1982" y="6796"/>
                  <a:pt x="2024" y="6706"/>
                  <a:pt x="2087" y="6706"/>
                </a:cubicBezTo>
                <a:cubicBezTo>
                  <a:pt x="2091" y="6706"/>
                  <a:pt x="2094" y="6706"/>
                  <a:pt x="2097" y="6706"/>
                </a:cubicBezTo>
                <a:lnTo>
                  <a:pt x="2166" y="6672"/>
                </a:lnTo>
                <a:cubicBezTo>
                  <a:pt x="2201" y="6568"/>
                  <a:pt x="2270" y="6487"/>
                  <a:pt x="2374" y="6430"/>
                </a:cubicBezTo>
                <a:cubicBezTo>
                  <a:pt x="2397" y="6418"/>
                  <a:pt x="2408" y="6395"/>
                  <a:pt x="2408" y="6372"/>
                </a:cubicBezTo>
                <a:cubicBezTo>
                  <a:pt x="2431" y="6246"/>
                  <a:pt x="2523" y="6142"/>
                  <a:pt x="2638" y="6084"/>
                </a:cubicBezTo>
                <a:cubicBezTo>
                  <a:pt x="2650" y="6073"/>
                  <a:pt x="2662" y="6061"/>
                  <a:pt x="2673" y="6050"/>
                </a:cubicBezTo>
                <a:cubicBezTo>
                  <a:pt x="2685" y="5992"/>
                  <a:pt x="2662" y="5923"/>
                  <a:pt x="2742" y="5911"/>
                </a:cubicBezTo>
                <a:cubicBezTo>
                  <a:pt x="2765" y="5900"/>
                  <a:pt x="2788" y="5877"/>
                  <a:pt x="2788" y="5854"/>
                </a:cubicBezTo>
                <a:cubicBezTo>
                  <a:pt x="2869" y="5693"/>
                  <a:pt x="2950" y="5520"/>
                  <a:pt x="3122" y="5439"/>
                </a:cubicBezTo>
                <a:lnTo>
                  <a:pt x="3168" y="5335"/>
                </a:lnTo>
                <a:cubicBezTo>
                  <a:pt x="3192" y="5220"/>
                  <a:pt x="3284" y="5116"/>
                  <a:pt x="3399" y="5093"/>
                </a:cubicBezTo>
                <a:cubicBezTo>
                  <a:pt x="3445" y="5070"/>
                  <a:pt x="3468" y="5036"/>
                  <a:pt x="3480" y="4990"/>
                </a:cubicBezTo>
                <a:cubicBezTo>
                  <a:pt x="3606" y="4759"/>
                  <a:pt x="3779" y="4563"/>
                  <a:pt x="3986" y="4402"/>
                </a:cubicBezTo>
                <a:lnTo>
                  <a:pt x="4021" y="4333"/>
                </a:lnTo>
                <a:cubicBezTo>
                  <a:pt x="4056" y="4218"/>
                  <a:pt x="4148" y="4126"/>
                  <a:pt x="4263" y="4091"/>
                </a:cubicBezTo>
                <a:lnTo>
                  <a:pt x="4298" y="4033"/>
                </a:lnTo>
                <a:cubicBezTo>
                  <a:pt x="4298" y="3953"/>
                  <a:pt x="4355" y="3895"/>
                  <a:pt x="4436" y="3884"/>
                </a:cubicBezTo>
                <a:lnTo>
                  <a:pt x="4505" y="3815"/>
                </a:lnTo>
                <a:cubicBezTo>
                  <a:pt x="4495" y="3785"/>
                  <a:pt x="4520" y="3755"/>
                  <a:pt x="4556" y="3755"/>
                </a:cubicBezTo>
                <a:cubicBezTo>
                  <a:pt x="4562" y="3755"/>
                  <a:pt x="4568" y="3755"/>
                  <a:pt x="4574" y="3757"/>
                </a:cubicBezTo>
                <a:cubicBezTo>
                  <a:pt x="4678" y="3711"/>
                  <a:pt x="4724" y="3630"/>
                  <a:pt x="4781" y="3550"/>
                </a:cubicBezTo>
                <a:cubicBezTo>
                  <a:pt x="4781" y="3457"/>
                  <a:pt x="4862" y="3377"/>
                  <a:pt x="4954" y="3377"/>
                </a:cubicBezTo>
                <a:cubicBezTo>
                  <a:pt x="5000" y="3319"/>
                  <a:pt x="5069" y="3308"/>
                  <a:pt x="5093" y="3227"/>
                </a:cubicBezTo>
                <a:cubicBezTo>
                  <a:pt x="5081" y="3158"/>
                  <a:pt x="5150" y="3089"/>
                  <a:pt x="5219" y="3089"/>
                </a:cubicBezTo>
                <a:cubicBezTo>
                  <a:pt x="5231" y="2962"/>
                  <a:pt x="5311" y="2870"/>
                  <a:pt x="5427" y="2847"/>
                </a:cubicBezTo>
                <a:cubicBezTo>
                  <a:pt x="5530" y="2685"/>
                  <a:pt x="5634" y="2524"/>
                  <a:pt x="5726" y="2351"/>
                </a:cubicBezTo>
                <a:cubicBezTo>
                  <a:pt x="5830" y="2167"/>
                  <a:pt x="5922" y="1994"/>
                  <a:pt x="6014" y="1821"/>
                </a:cubicBezTo>
                <a:cubicBezTo>
                  <a:pt x="6014" y="1775"/>
                  <a:pt x="6003" y="1718"/>
                  <a:pt x="6072" y="1706"/>
                </a:cubicBezTo>
                <a:cubicBezTo>
                  <a:pt x="6072" y="1637"/>
                  <a:pt x="6095" y="1556"/>
                  <a:pt x="6152" y="1510"/>
                </a:cubicBezTo>
                <a:lnTo>
                  <a:pt x="6152" y="784"/>
                </a:lnTo>
                <a:cubicBezTo>
                  <a:pt x="6152" y="715"/>
                  <a:pt x="6129" y="635"/>
                  <a:pt x="6106" y="577"/>
                </a:cubicBezTo>
                <a:cubicBezTo>
                  <a:pt x="5888" y="162"/>
                  <a:pt x="5542" y="1"/>
                  <a:pt x="50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0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Zooniverse </a:t>
            </a:r>
          </a:p>
        </p:txBody>
      </p:sp>
      <p:sp>
        <p:nvSpPr>
          <p:cNvPr id="1692" name="Google Shape;1692;p50"/>
          <p:cNvSpPr txBox="1">
            <a:spLocks noGrp="1"/>
          </p:cNvSpPr>
          <p:nvPr>
            <p:ph type="subTitle" idx="1"/>
          </p:nvPr>
        </p:nvSpPr>
        <p:spPr>
          <a:xfrm>
            <a:off x="1592675" y="2234529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"/>
              <a:t>Nasce dal progetto Galaxy Zoo</a:t>
            </a:r>
          </a:p>
        </p:txBody>
      </p:sp>
      <p:sp>
        <p:nvSpPr>
          <p:cNvPr id="1693" name="Google Shape;1693;p50"/>
          <p:cNvSpPr txBox="1">
            <a:spLocks noGrp="1"/>
          </p:cNvSpPr>
          <p:nvPr>
            <p:ph type="title" idx="2"/>
          </p:nvPr>
        </p:nvSpPr>
        <p:spPr>
          <a:xfrm>
            <a:off x="715031" y="1869421"/>
            <a:ext cx="3790431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/>
              <a:t>Nascita</a:t>
            </a:r>
            <a:r>
              <a:rPr lang="en"/>
              <a:t> </a:t>
            </a:r>
            <a:r>
              <a:rPr lang="en" err="1"/>
              <a:t>della</a:t>
            </a:r>
            <a:r>
              <a:rPr lang="en"/>
              <a:t> </a:t>
            </a:r>
            <a:r>
              <a:rPr lang="en" err="1"/>
              <a:t>piattaforma</a:t>
            </a:r>
            <a:endParaRPr err="1"/>
          </a:p>
        </p:txBody>
      </p:sp>
      <p:sp>
        <p:nvSpPr>
          <p:cNvPr id="1694" name="Google Shape;1694;p50"/>
          <p:cNvSpPr txBox="1">
            <a:spLocks noGrp="1"/>
          </p:cNvSpPr>
          <p:nvPr>
            <p:ph type="title" idx="3"/>
          </p:nvPr>
        </p:nvSpPr>
        <p:spPr>
          <a:xfrm>
            <a:off x="2099408" y="1191023"/>
            <a:ext cx="1237386" cy="6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2009</a:t>
            </a:r>
          </a:p>
        </p:txBody>
      </p:sp>
      <p:sp>
        <p:nvSpPr>
          <p:cNvPr id="1695" name="Google Shape;1695;p50"/>
          <p:cNvSpPr txBox="1">
            <a:spLocks noGrp="1"/>
          </p:cNvSpPr>
          <p:nvPr>
            <p:ph type="title" idx="4"/>
          </p:nvPr>
        </p:nvSpPr>
        <p:spPr>
          <a:xfrm>
            <a:off x="4767934" y="1869421"/>
            <a:ext cx="3833563" cy="358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>
                <a:highlight>
                  <a:srgbClr val="D1B4E5"/>
                </a:highlight>
              </a:rPr>
              <a:t>Volontari</a:t>
            </a:r>
            <a:r>
              <a:rPr lang="en">
                <a:highlight>
                  <a:srgbClr val="D1B4E5"/>
                </a:highlight>
              </a:rPr>
              <a:t> </a:t>
            </a:r>
            <a:r>
              <a:rPr lang="en" err="1">
                <a:highlight>
                  <a:srgbClr val="D1B4E5"/>
                </a:highlight>
              </a:rPr>
              <a:t>registrati</a:t>
            </a:r>
            <a:r>
              <a:rPr lang="en">
                <a:highlight>
                  <a:srgbClr val="D1B4E5"/>
                </a:highlight>
              </a:rPr>
              <a:t> al 2022</a:t>
            </a:r>
          </a:p>
        </p:txBody>
      </p:sp>
      <p:sp>
        <p:nvSpPr>
          <p:cNvPr id="1696" name="Google Shape;1696;p50"/>
          <p:cNvSpPr txBox="1">
            <a:spLocks noGrp="1"/>
          </p:cNvSpPr>
          <p:nvPr>
            <p:ph type="subTitle" idx="5"/>
          </p:nvPr>
        </p:nvSpPr>
        <p:spPr>
          <a:xfrm>
            <a:off x="5171125" y="2256095"/>
            <a:ext cx="2919350" cy="6249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"/>
              <a:t>Per </a:t>
            </a:r>
            <a:r>
              <a:rPr lang="en" err="1"/>
              <a:t>interagire</a:t>
            </a:r>
            <a:r>
              <a:rPr lang="en"/>
              <a:t> con la </a:t>
            </a:r>
            <a:r>
              <a:rPr lang="en" err="1"/>
              <a:t>piattaforma</a:t>
            </a:r>
            <a:r>
              <a:rPr lang="en"/>
              <a:t> non serve </a:t>
            </a:r>
            <a:r>
              <a:rPr lang="en" err="1"/>
              <a:t>necessariamente</a:t>
            </a:r>
            <a:r>
              <a:rPr lang="en"/>
              <a:t> </a:t>
            </a:r>
            <a:r>
              <a:rPr lang="en" err="1"/>
              <a:t>registrarsi</a:t>
            </a:r>
            <a:r>
              <a:rPr lang="en"/>
              <a:t> </a:t>
            </a:r>
          </a:p>
        </p:txBody>
      </p:sp>
      <p:sp>
        <p:nvSpPr>
          <p:cNvPr id="1697" name="Google Shape;1697;p50"/>
          <p:cNvSpPr txBox="1">
            <a:spLocks noGrp="1"/>
          </p:cNvSpPr>
          <p:nvPr>
            <p:ph type="title" idx="6"/>
          </p:nvPr>
        </p:nvSpPr>
        <p:spPr>
          <a:xfrm>
            <a:off x="5386692" y="1191023"/>
            <a:ext cx="2164726" cy="6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2.445.857</a:t>
            </a:r>
          </a:p>
        </p:txBody>
      </p:sp>
      <p:sp>
        <p:nvSpPr>
          <p:cNvPr id="1698" name="Google Shape;1698;p50"/>
          <p:cNvSpPr txBox="1">
            <a:spLocks noGrp="1"/>
          </p:cNvSpPr>
          <p:nvPr>
            <p:ph type="title" idx="7"/>
          </p:nvPr>
        </p:nvSpPr>
        <p:spPr>
          <a:xfrm>
            <a:off x="1480625" y="3604486"/>
            <a:ext cx="26043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/>
              <a:t>Progetti</a:t>
            </a:r>
            <a:r>
              <a:rPr lang="en"/>
              <a:t> </a:t>
            </a:r>
            <a:r>
              <a:rPr lang="en" err="1"/>
              <a:t>totali</a:t>
            </a:r>
            <a:r>
              <a:rPr lang="en"/>
              <a:t> </a:t>
            </a:r>
            <a:endParaRPr lang="en">
              <a:highlight>
                <a:srgbClr val="D1B4E5"/>
              </a:highlight>
            </a:endParaRPr>
          </a:p>
        </p:txBody>
      </p:sp>
      <p:sp>
        <p:nvSpPr>
          <p:cNvPr id="1699" name="Google Shape;1699;p50"/>
          <p:cNvSpPr txBox="1">
            <a:spLocks noGrp="1"/>
          </p:cNvSpPr>
          <p:nvPr>
            <p:ph type="subTitle" idx="8"/>
          </p:nvPr>
        </p:nvSpPr>
        <p:spPr>
          <a:xfrm>
            <a:off x="1592675" y="3969594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</a:pPr>
            <a:r>
              <a:rPr lang="en" err="1"/>
              <a:t>Progetti</a:t>
            </a:r>
            <a:r>
              <a:rPr lang="en"/>
              <a:t> </a:t>
            </a:r>
            <a:r>
              <a:rPr lang="en" err="1"/>
              <a:t>attivi</a:t>
            </a:r>
            <a:r>
              <a:rPr lang="en"/>
              <a:t>, in </a:t>
            </a:r>
            <a:r>
              <a:rPr lang="en" err="1"/>
              <a:t>pausa</a:t>
            </a:r>
            <a:r>
              <a:rPr lang="en"/>
              <a:t> e </a:t>
            </a:r>
            <a:r>
              <a:rPr lang="en" err="1"/>
              <a:t>finiti</a:t>
            </a:r>
          </a:p>
        </p:txBody>
      </p:sp>
      <p:sp>
        <p:nvSpPr>
          <p:cNvPr id="1700" name="Google Shape;1700;p50"/>
          <p:cNvSpPr txBox="1">
            <a:spLocks noGrp="1"/>
          </p:cNvSpPr>
          <p:nvPr>
            <p:ph type="title" idx="9"/>
          </p:nvPr>
        </p:nvSpPr>
        <p:spPr>
          <a:xfrm>
            <a:off x="2293503" y="2990768"/>
            <a:ext cx="1000160" cy="6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384</a:t>
            </a:r>
          </a:p>
        </p:txBody>
      </p:sp>
      <p:sp>
        <p:nvSpPr>
          <p:cNvPr id="1701" name="Google Shape;1701;p50"/>
          <p:cNvSpPr txBox="1">
            <a:spLocks noGrp="1"/>
          </p:cNvSpPr>
          <p:nvPr>
            <p:ph type="title" idx="13"/>
          </p:nvPr>
        </p:nvSpPr>
        <p:spPr>
          <a:xfrm>
            <a:off x="5059075" y="3604486"/>
            <a:ext cx="26043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Classificazioni</a:t>
            </a:r>
            <a:endParaRPr err="1"/>
          </a:p>
        </p:txBody>
      </p:sp>
      <p:sp>
        <p:nvSpPr>
          <p:cNvPr id="1702" name="Google Shape;1702;p50"/>
          <p:cNvSpPr txBox="1">
            <a:spLocks noGrp="1"/>
          </p:cNvSpPr>
          <p:nvPr>
            <p:ph type="subTitle" idx="14"/>
          </p:nvPr>
        </p:nvSpPr>
        <p:spPr>
          <a:xfrm>
            <a:off x="5171125" y="3969594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SzPts val="1100"/>
              <a:buFont typeface="Arial"/>
            </a:pPr>
            <a:r>
              <a:rPr lang="en"/>
              <a:t>Sono i contributi che la singola persona dà ai vari progetti </a:t>
            </a:r>
          </a:p>
        </p:txBody>
      </p:sp>
      <p:sp>
        <p:nvSpPr>
          <p:cNvPr id="1703" name="Google Shape;1703;p50"/>
          <p:cNvSpPr txBox="1">
            <a:spLocks noGrp="1"/>
          </p:cNvSpPr>
          <p:nvPr>
            <p:ph type="title" idx="15"/>
          </p:nvPr>
        </p:nvSpPr>
        <p:spPr>
          <a:xfrm>
            <a:off x="5063201" y="2947636"/>
            <a:ext cx="2822490" cy="6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662.856.799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61"/>
          <p:cNvSpPr txBox="1">
            <a:spLocks noGrp="1"/>
          </p:cNvSpPr>
          <p:nvPr>
            <p:ph type="title"/>
          </p:nvPr>
        </p:nvSpPr>
        <p:spPr>
          <a:xfrm>
            <a:off x="1637400" y="1400700"/>
            <a:ext cx="5731140" cy="23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Times New Roman" panose="02020603050405020304" pitchFamily="18" charset="0"/>
                <a:ea typeface="Times New Roman" panose="02020603050405020304" pitchFamily="18" charset="0"/>
              </a:rPr>
              <a:t>Grazie dell’attenzione!</a:t>
            </a:r>
            <a:endParaRPr sz="2600"/>
          </a:p>
        </p:txBody>
      </p:sp>
      <p:sp>
        <p:nvSpPr>
          <p:cNvPr id="2129" name="Google Shape;2129;p61"/>
          <p:cNvSpPr/>
          <p:nvPr/>
        </p:nvSpPr>
        <p:spPr>
          <a:xfrm>
            <a:off x="1436697" y="1047024"/>
            <a:ext cx="797106" cy="897358"/>
          </a:xfrm>
          <a:custGeom>
            <a:avLst/>
            <a:gdLst/>
            <a:ahLst/>
            <a:cxnLst/>
            <a:rect l="l" t="t" r="r" b="b"/>
            <a:pathLst>
              <a:path w="6153" h="6927" extrusionOk="0">
                <a:moveTo>
                  <a:pt x="4061" y="928"/>
                </a:moveTo>
                <a:cubicBezTo>
                  <a:pt x="4076" y="928"/>
                  <a:pt x="4090" y="934"/>
                  <a:pt x="4102" y="946"/>
                </a:cubicBezTo>
                <a:cubicBezTo>
                  <a:pt x="4113" y="957"/>
                  <a:pt x="4113" y="980"/>
                  <a:pt x="4113" y="1003"/>
                </a:cubicBezTo>
                <a:cubicBezTo>
                  <a:pt x="4056" y="1096"/>
                  <a:pt x="3986" y="1176"/>
                  <a:pt x="3929" y="1268"/>
                </a:cubicBezTo>
                <a:cubicBezTo>
                  <a:pt x="3917" y="1280"/>
                  <a:pt x="3894" y="1291"/>
                  <a:pt x="3883" y="1291"/>
                </a:cubicBezTo>
                <a:lnTo>
                  <a:pt x="3883" y="1303"/>
                </a:lnTo>
                <a:cubicBezTo>
                  <a:pt x="3877" y="1304"/>
                  <a:pt x="3870" y="1305"/>
                  <a:pt x="3864" y="1305"/>
                </a:cubicBezTo>
                <a:cubicBezTo>
                  <a:pt x="3825" y="1305"/>
                  <a:pt x="3791" y="1275"/>
                  <a:pt x="3791" y="1245"/>
                </a:cubicBezTo>
                <a:cubicBezTo>
                  <a:pt x="3768" y="1199"/>
                  <a:pt x="3779" y="1153"/>
                  <a:pt x="3814" y="1119"/>
                </a:cubicBezTo>
                <a:cubicBezTo>
                  <a:pt x="3871" y="1049"/>
                  <a:pt x="3952" y="1003"/>
                  <a:pt x="4021" y="946"/>
                </a:cubicBezTo>
                <a:cubicBezTo>
                  <a:pt x="4033" y="934"/>
                  <a:pt x="4047" y="928"/>
                  <a:pt x="4061" y="928"/>
                </a:cubicBezTo>
                <a:close/>
                <a:moveTo>
                  <a:pt x="4770" y="1"/>
                </a:moveTo>
                <a:lnTo>
                  <a:pt x="4701" y="13"/>
                </a:lnTo>
                <a:cubicBezTo>
                  <a:pt x="4574" y="82"/>
                  <a:pt x="4436" y="139"/>
                  <a:pt x="4286" y="174"/>
                </a:cubicBezTo>
                <a:cubicBezTo>
                  <a:pt x="3929" y="301"/>
                  <a:pt x="3560" y="393"/>
                  <a:pt x="3341" y="761"/>
                </a:cubicBezTo>
                <a:cubicBezTo>
                  <a:pt x="3249" y="911"/>
                  <a:pt x="3122" y="1038"/>
                  <a:pt x="3053" y="1199"/>
                </a:cubicBezTo>
                <a:cubicBezTo>
                  <a:pt x="3022" y="1252"/>
                  <a:pt x="2983" y="1273"/>
                  <a:pt x="2948" y="1273"/>
                </a:cubicBezTo>
                <a:cubicBezTo>
                  <a:pt x="2906" y="1273"/>
                  <a:pt x="2870" y="1243"/>
                  <a:pt x="2857" y="1199"/>
                </a:cubicBezTo>
                <a:cubicBezTo>
                  <a:pt x="2800" y="946"/>
                  <a:pt x="2581" y="784"/>
                  <a:pt x="2500" y="554"/>
                </a:cubicBezTo>
                <a:lnTo>
                  <a:pt x="2477" y="519"/>
                </a:lnTo>
                <a:cubicBezTo>
                  <a:pt x="2362" y="496"/>
                  <a:pt x="2281" y="416"/>
                  <a:pt x="2258" y="312"/>
                </a:cubicBezTo>
                <a:cubicBezTo>
                  <a:pt x="2247" y="277"/>
                  <a:pt x="2212" y="243"/>
                  <a:pt x="2166" y="243"/>
                </a:cubicBezTo>
                <a:cubicBezTo>
                  <a:pt x="2016" y="243"/>
                  <a:pt x="1936" y="93"/>
                  <a:pt x="1797" y="93"/>
                </a:cubicBezTo>
                <a:cubicBezTo>
                  <a:pt x="1751" y="87"/>
                  <a:pt x="1705" y="85"/>
                  <a:pt x="1659" y="85"/>
                </a:cubicBezTo>
                <a:cubicBezTo>
                  <a:pt x="1613" y="85"/>
                  <a:pt x="1567" y="87"/>
                  <a:pt x="1521" y="93"/>
                </a:cubicBezTo>
                <a:cubicBezTo>
                  <a:pt x="1424" y="128"/>
                  <a:pt x="1327" y="143"/>
                  <a:pt x="1230" y="143"/>
                </a:cubicBezTo>
                <a:cubicBezTo>
                  <a:pt x="1201" y="143"/>
                  <a:pt x="1171" y="142"/>
                  <a:pt x="1141" y="139"/>
                </a:cubicBezTo>
                <a:cubicBezTo>
                  <a:pt x="1095" y="139"/>
                  <a:pt x="1049" y="139"/>
                  <a:pt x="1002" y="162"/>
                </a:cubicBezTo>
                <a:cubicBezTo>
                  <a:pt x="795" y="312"/>
                  <a:pt x="507" y="289"/>
                  <a:pt x="323" y="485"/>
                </a:cubicBezTo>
                <a:cubicBezTo>
                  <a:pt x="288" y="508"/>
                  <a:pt x="242" y="519"/>
                  <a:pt x="207" y="519"/>
                </a:cubicBezTo>
                <a:cubicBezTo>
                  <a:pt x="173" y="531"/>
                  <a:pt x="138" y="566"/>
                  <a:pt x="150" y="577"/>
                </a:cubicBezTo>
                <a:cubicBezTo>
                  <a:pt x="300" y="761"/>
                  <a:pt x="46" y="842"/>
                  <a:pt x="46" y="1003"/>
                </a:cubicBezTo>
                <a:cubicBezTo>
                  <a:pt x="58" y="1372"/>
                  <a:pt x="0" y="1752"/>
                  <a:pt x="46" y="2121"/>
                </a:cubicBezTo>
                <a:cubicBezTo>
                  <a:pt x="69" y="2294"/>
                  <a:pt x="35" y="2467"/>
                  <a:pt x="58" y="2639"/>
                </a:cubicBezTo>
                <a:cubicBezTo>
                  <a:pt x="138" y="3250"/>
                  <a:pt x="242" y="3861"/>
                  <a:pt x="369" y="4471"/>
                </a:cubicBezTo>
                <a:cubicBezTo>
                  <a:pt x="519" y="5163"/>
                  <a:pt x="761" y="5842"/>
                  <a:pt x="1083" y="6476"/>
                </a:cubicBezTo>
                <a:cubicBezTo>
                  <a:pt x="1152" y="6603"/>
                  <a:pt x="1244" y="6741"/>
                  <a:pt x="1314" y="6856"/>
                </a:cubicBezTo>
                <a:cubicBezTo>
                  <a:pt x="1347" y="6906"/>
                  <a:pt x="1394" y="6927"/>
                  <a:pt x="1444" y="6927"/>
                </a:cubicBezTo>
                <a:cubicBezTo>
                  <a:pt x="1497" y="6927"/>
                  <a:pt x="1554" y="6903"/>
                  <a:pt x="1602" y="6868"/>
                </a:cubicBezTo>
                <a:cubicBezTo>
                  <a:pt x="1666" y="6811"/>
                  <a:pt x="1720" y="6749"/>
                  <a:pt x="1798" y="6749"/>
                </a:cubicBezTo>
                <a:cubicBezTo>
                  <a:pt x="1831" y="6749"/>
                  <a:pt x="1868" y="6760"/>
                  <a:pt x="1913" y="6787"/>
                </a:cubicBezTo>
                <a:cubicBezTo>
                  <a:pt x="1921" y="6794"/>
                  <a:pt x="1929" y="6796"/>
                  <a:pt x="1937" y="6796"/>
                </a:cubicBezTo>
                <a:cubicBezTo>
                  <a:pt x="1982" y="6796"/>
                  <a:pt x="2024" y="6706"/>
                  <a:pt x="2087" y="6706"/>
                </a:cubicBezTo>
                <a:cubicBezTo>
                  <a:pt x="2091" y="6706"/>
                  <a:pt x="2094" y="6706"/>
                  <a:pt x="2097" y="6706"/>
                </a:cubicBezTo>
                <a:lnTo>
                  <a:pt x="2166" y="6672"/>
                </a:lnTo>
                <a:cubicBezTo>
                  <a:pt x="2201" y="6568"/>
                  <a:pt x="2270" y="6487"/>
                  <a:pt x="2374" y="6430"/>
                </a:cubicBezTo>
                <a:cubicBezTo>
                  <a:pt x="2397" y="6418"/>
                  <a:pt x="2408" y="6395"/>
                  <a:pt x="2408" y="6372"/>
                </a:cubicBezTo>
                <a:cubicBezTo>
                  <a:pt x="2431" y="6246"/>
                  <a:pt x="2523" y="6142"/>
                  <a:pt x="2638" y="6084"/>
                </a:cubicBezTo>
                <a:cubicBezTo>
                  <a:pt x="2650" y="6073"/>
                  <a:pt x="2662" y="6061"/>
                  <a:pt x="2673" y="6050"/>
                </a:cubicBezTo>
                <a:cubicBezTo>
                  <a:pt x="2685" y="5992"/>
                  <a:pt x="2662" y="5923"/>
                  <a:pt x="2742" y="5911"/>
                </a:cubicBezTo>
                <a:cubicBezTo>
                  <a:pt x="2765" y="5900"/>
                  <a:pt x="2788" y="5877"/>
                  <a:pt x="2788" y="5854"/>
                </a:cubicBezTo>
                <a:cubicBezTo>
                  <a:pt x="2869" y="5693"/>
                  <a:pt x="2950" y="5520"/>
                  <a:pt x="3122" y="5439"/>
                </a:cubicBezTo>
                <a:lnTo>
                  <a:pt x="3168" y="5335"/>
                </a:lnTo>
                <a:cubicBezTo>
                  <a:pt x="3192" y="5220"/>
                  <a:pt x="3284" y="5116"/>
                  <a:pt x="3399" y="5093"/>
                </a:cubicBezTo>
                <a:cubicBezTo>
                  <a:pt x="3445" y="5070"/>
                  <a:pt x="3468" y="5036"/>
                  <a:pt x="3480" y="4990"/>
                </a:cubicBezTo>
                <a:cubicBezTo>
                  <a:pt x="3606" y="4759"/>
                  <a:pt x="3779" y="4563"/>
                  <a:pt x="3986" y="4402"/>
                </a:cubicBezTo>
                <a:lnTo>
                  <a:pt x="4021" y="4333"/>
                </a:lnTo>
                <a:cubicBezTo>
                  <a:pt x="4056" y="4218"/>
                  <a:pt x="4148" y="4126"/>
                  <a:pt x="4263" y="4091"/>
                </a:cubicBezTo>
                <a:lnTo>
                  <a:pt x="4298" y="4033"/>
                </a:lnTo>
                <a:cubicBezTo>
                  <a:pt x="4298" y="3953"/>
                  <a:pt x="4355" y="3895"/>
                  <a:pt x="4436" y="3884"/>
                </a:cubicBezTo>
                <a:lnTo>
                  <a:pt x="4505" y="3815"/>
                </a:lnTo>
                <a:cubicBezTo>
                  <a:pt x="4495" y="3785"/>
                  <a:pt x="4520" y="3755"/>
                  <a:pt x="4556" y="3755"/>
                </a:cubicBezTo>
                <a:cubicBezTo>
                  <a:pt x="4562" y="3755"/>
                  <a:pt x="4568" y="3755"/>
                  <a:pt x="4574" y="3757"/>
                </a:cubicBezTo>
                <a:cubicBezTo>
                  <a:pt x="4678" y="3711"/>
                  <a:pt x="4724" y="3630"/>
                  <a:pt x="4781" y="3550"/>
                </a:cubicBezTo>
                <a:cubicBezTo>
                  <a:pt x="4781" y="3457"/>
                  <a:pt x="4862" y="3377"/>
                  <a:pt x="4954" y="3377"/>
                </a:cubicBezTo>
                <a:cubicBezTo>
                  <a:pt x="5000" y="3319"/>
                  <a:pt x="5069" y="3308"/>
                  <a:pt x="5093" y="3227"/>
                </a:cubicBezTo>
                <a:cubicBezTo>
                  <a:pt x="5081" y="3158"/>
                  <a:pt x="5150" y="3089"/>
                  <a:pt x="5219" y="3089"/>
                </a:cubicBezTo>
                <a:cubicBezTo>
                  <a:pt x="5231" y="2962"/>
                  <a:pt x="5311" y="2870"/>
                  <a:pt x="5427" y="2847"/>
                </a:cubicBezTo>
                <a:cubicBezTo>
                  <a:pt x="5530" y="2685"/>
                  <a:pt x="5634" y="2524"/>
                  <a:pt x="5726" y="2351"/>
                </a:cubicBezTo>
                <a:cubicBezTo>
                  <a:pt x="5830" y="2167"/>
                  <a:pt x="5922" y="1994"/>
                  <a:pt x="6014" y="1821"/>
                </a:cubicBezTo>
                <a:cubicBezTo>
                  <a:pt x="6014" y="1775"/>
                  <a:pt x="6003" y="1718"/>
                  <a:pt x="6072" y="1706"/>
                </a:cubicBezTo>
                <a:cubicBezTo>
                  <a:pt x="6072" y="1637"/>
                  <a:pt x="6095" y="1556"/>
                  <a:pt x="6152" y="1510"/>
                </a:cubicBezTo>
                <a:lnTo>
                  <a:pt x="6152" y="784"/>
                </a:lnTo>
                <a:cubicBezTo>
                  <a:pt x="6152" y="715"/>
                  <a:pt x="6129" y="635"/>
                  <a:pt x="6106" y="577"/>
                </a:cubicBezTo>
                <a:cubicBezTo>
                  <a:pt x="5888" y="162"/>
                  <a:pt x="5542" y="1"/>
                  <a:pt x="50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39DC3A-59DB-41B1-B996-76753EE99AAE}"/>
              </a:ext>
            </a:extLst>
          </p:cNvPr>
          <p:cNvSpPr txBox="1"/>
          <p:nvPr/>
        </p:nvSpPr>
        <p:spPr>
          <a:xfrm>
            <a:off x="0" y="0"/>
            <a:ext cx="2278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2">
                    <a:lumMod val="75000"/>
                  </a:schemeClr>
                </a:solidFill>
              </a:rPr>
              <a:t>Template: </a:t>
            </a:r>
            <a:r>
              <a:rPr lang="it-IT" sz="1000" dirty="0" err="1">
                <a:solidFill>
                  <a:schemeClr val="bg2">
                    <a:lumMod val="75000"/>
                  </a:schemeClr>
                </a:solidFill>
              </a:rPr>
              <a:t>slidesgo</a:t>
            </a:r>
            <a:endParaRPr lang="it-IT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7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0" name="Google Shape;2440;p76"/>
          <p:cNvGrpSpPr/>
          <p:nvPr/>
        </p:nvGrpSpPr>
        <p:grpSpPr>
          <a:xfrm>
            <a:off x="3462875" y="1309265"/>
            <a:ext cx="4908318" cy="2614845"/>
            <a:chOff x="233350" y="949250"/>
            <a:chExt cx="7137300" cy="3802300"/>
          </a:xfrm>
        </p:grpSpPr>
        <p:sp>
          <p:nvSpPr>
            <p:cNvPr id="2441" name="Google Shape;2441;p7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92" name="Google Shape;2492;p76"/>
          <p:cNvCxnSpPr>
            <a:cxnSpLocks/>
          </p:cNvCxnSpPr>
          <p:nvPr/>
        </p:nvCxnSpPr>
        <p:spPr>
          <a:xfrm>
            <a:off x="2927044" y="1523024"/>
            <a:ext cx="2590403" cy="27506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4" name="Google Shape;2494;p76"/>
          <p:cNvCxnSpPr>
            <a:cxnSpLocks/>
            <a:stCxn id="2495" idx="3"/>
          </p:cNvCxnSpPr>
          <p:nvPr/>
        </p:nvCxnSpPr>
        <p:spPr>
          <a:xfrm>
            <a:off x="3002525" y="2026198"/>
            <a:ext cx="4522179" cy="133019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6" name="Google Shape;2496;p76"/>
          <p:cNvCxnSpPr>
            <a:cxnSpLocks/>
          </p:cNvCxnSpPr>
          <p:nvPr/>
        </p:nvCxnSpPr>
        <p:spPr>
          <a:xfrm rot="5400000" flipH="1" flipV="1">
            <a:off x="2806809" y="2564932"/>
            <a:ext cx="1443335" cy="1051902"/>
          </a:xfrm>
          <a:prstGeom prst="bentConnector3">
            <a:avLst>
              <a:gd name="adj1" fmla="val 792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7" name="Google Shape;2497;p76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Top Countries </a:t>
            </a:r>
            <a:endParaRPr/>
          </a:p>
        </p:txBody>
      </p:sp>
      <p:sp>
        <p:nvSpPr>
          <p:cNvPr id="2493" name="Google Shape;2493;p76"/>
          <p:cNvSpPr txBox="1"/>
          <p:nvPr/>
        </p:nvSpPr>
        <p:spPr>
          <a:xfrm>
            <a:off x="1016525" y="1308725"/>
            <a:ext cx="1986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2300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rPr>
              <a:t>Regno </a:t>
            </a:r>
            <a:r>
              <a:rPr lang="en" sz="2300" b="1" err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rPr>
              <a:t>Unito</a:t>
            </a:r>
            <a:endParaRPr sz="2300" b="1" err="1">
              <a:solidFill>
                <a:schemeClr val="dk1"/>
              </a:solidFill>
              <a:highlight>
                <a:schemeClr val="lt2"/>
              </a:highlight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95" name="Google Shape;2495;p76"/>
          <p:cNvSpPr txBox="1"/>
          <p:nvPr/>
        </p:nvSpPr>
        <p:spPr>
          <a:xfrm>
            <a:off x="1016525" y="1844248"/>
            <a:ext cx="1986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rPr>
              <a:t>Australia</a:t>
            </a:r>
            <a:endParaRPr sz="2300" b="1">
              <a:solidFill>
                <a:schemeClr val="dk1"/>
              </a:solidFill>
              <a:highlight>
                <a:schemeClr val="lt2"/>
              </a:highlight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00" name="Google Shape;2500;p76"/>
          <p:cNvSpPr txBox="1"/>
          <p:nvPr/>
        </p:nvSpPr>
        <p:spPr>
          <a:xfrm>
            <a:off x="1059657" y="2509166"/>
            <a:ext cx="1986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err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rPr>
              <a:t>Danimarca</a:t>
            </a:r>
            <a:endParaRPr sz="2300" b="1" err="1">
              <a:solidFill>
                <a:schemeClr val="dk1"/>
              </a:solidFill>
              <a:highlight>
                <a:schemeClr val="lt2"/>
              </a:highlight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4" name="Google Shape;2500;p76">
            <a:extLst>
              <a:ext uri="{FF2B5EF4-FFF2-40B4-BE49-F238E27FC236}">
                <a16:creationId xmlns:a16="http://schemas.microsoft.com/office/drawing/2014/main" id="{AC9DDAB6-8B87-1867-CA8B-1FDBB2B55184}"/>
              </a:ext>
            </a:extLst>
          </p:cNvPr>
          <p:cNvSpPr txBox="1"/>
          <p:nvPr/>
        </p:nvSpPr>
        <p:spPr>
          <a:xfrm>
            <a:off x="865563" y="3210062"/>
            <a:ext cx="2287924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2300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Nuova </a:t>
            </a:r>
            <a:r>
              <a:rPr lang="en" sz="2300" b="1" err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Zelanda</a:t>
            </a:r>
            <a:r>
              <a:rPr lang="en" sz="2300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 </a:t>
            </a:r>
            <a:endParaRPr lang="it-IT"/>
          </a:p>
        </p:txBody>
      </p:sp>
      <p:sp>
        <p:nvSpPr>
          <p:cNvPr id="65" name="Google Shape;2500;p76">
            <a:extLst>
              <a:ext uri="{FF2B5EF4-FFF2-40B4-BE49-F238E27FC236}">
                <a16:creationId xmlns:a16="http://schemas.microsoft.com/office/drawing/2014/main" id="{93F4A1F4-0548-BCA4-6847-FF078DC1AE18}"/>
              </a:ext>
            </a:extLst>
          </p:cNvPr>
          <p:cNvSpPr txBox="1"/>
          <p:nvPr/>
        </p:nvSpPr>
        <p:spPr>
          <a:xfrm>
            <a:off x="908695" y="3921741"/>
            <a:ext cx="2287924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2300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Stati </a:t>
            </a:r>
            <a:r>
              <a:rPr lang="en" sz="2300" b="1" err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Uniti</a:t>
            </a:r>
            <a:r>
              <a:rPr lang="en" sz="2300" b="1">
                <a:solidFill>
                  <a:schemeClr val="dk1"/>
                </a:solidFill>
                <a:highlight>
                  <a:schemeClr val="lt2"/>
                </a:highlight>
                <a:latin typeface="Assistant"/>
                <a:cs typeface="Assistant"/>
                <a:sym typeface="Assistant"/>
              </a:rPr>
              <a:t> </a:t>
            </a:r>
            <a:endParaRPr lang="en" sz="2300" b="1">
              <a:solidFill>
                <a:schemeClr val="dk1"/>
              </a:solidFill>
              <a:highlight>
                <a:srgbClr val="D1B4E5"/>
              </a:highlight>
              <a:latin typeface="Assistant"/>
              <a:cs typeface="Assistant"/>
            </a:endParaRPr>
          </a:p>
        </p:txBody>
      </p:sp>
      <p:cxnSp>
        <p:nvCxnSpPr>
          <p:cNvPr id="63" name="Google Shape;2494;p76">
            <a:extLst>
              <a:ext uri="{FF2B5EF4-FFF2-40B4-BE49-F238E27FC236}">
                <a16:creationId xmlns:a16="http://schemas.microsoft.com/office/drawing/2014/main" id="{23D206C1-69A8-B8B5-FAF8-366DAF9A71BD}"/>
              </a:ext>
            </a:extLst>
          </p:cNvPr>
          <p:cNvCxnSpPr>
            <a:cxnSpLocks/>
          </p:cNvCxnSpPr>
          <p:nvPr/>
        </p:nvCxnSpPr>
        <p:spPr>
          <a:xfrm flipV="1">
            <a:off x="3045657" y="1857557"/>
            <a:ext cx="2721415" cy="70779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2494;p76">
            <a:extLst>
              <a:ext uri="{FF2B5EF4-FFF2-40B4-BE49-F238E27FC236}">
                <a16:creationId xmlns:a16="http://schemas.microsoft.com/office/drawing/2014/main" id="{F667E77C-E8EB-05E4-9390-4AAA50D4AA0F}"/>
              </a:ext>
            </a:extLst>
          </p:cNvPr>
          <p:cNvCxnSpPr>
            <a:cxnSpLocks/>
          </p:cNvCxnSpPr>
          <p:nvPr/>
        </p:nvCxnSpPr>
        <p:spPr>
          <a:xfrm>
            <a:off x="3196619" y="3320160"/>
            <a:ext cx="4867235" cy="4352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6"/>
          <p:cNvSpPr txBox="1">
            <a:spLocks noGrp="1"/>
          </p:cNvSpPr>
          <p:nvPr>
            <p:ph type="title" idx="5"/>
          </p:nvPr>
        </p:nvSpPr>
        <p:spPr>
          <a:xfrm>
            <a:off x="4445843" y="1944608"/>
            <a:ext cx="2226895" cy="6189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dirty="0">
                <a:highlight>
                  <a:srgbClr val="D1B4E5"/>
                </a:highlight>
              </a:rPr>
              <a:t>Node code breaker</a:t>
            </a:r>
          </a:p>
        </p:txBody>
      </p:sp>
      <p:sp>
        <p:nvSpPr>
          <p:cNvPr id="1979" name="Google Shape;1979;p56"/>
          <p:cNvSpPr txBox="1">
            <a:spLocks noGrp="1"/>
          </p:cNvSpPr>
          <p:nvPr>
            <p:ph type="subTitle" idx="6"/>
          </p:nvPr>
        </p:nvSpPr>
        <p:spPr>
          <a:xfrm>
            <a:off x="4493195" y="2627425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100" err="1"/>
              <a:t>Cerca</a:t>
            </a:r>
            <a:r>
              <a:rPr lang="en" sz="1100"/>
              <a:t> di </a:t>
            </a:r>
            <a:r>
              <a:rPr lang="en" sz="1100" err="1"/>
              <a:t>identificare</a:t>
            </a:r>
            <a:r>
              <a:rPr lang="en" sz="1100"/>
              <a:t> </a:t>
            </a:r>
            <a:r>
              <a:rPr lang="en" sz="1100" err="1"/>
              <a:t>modelli</a:t>
            </a:r>
            <a:r>
              <a:rPr lang="en" sz="1100"/>
              <a:t> in </a:t>
            </a:r>
            <a:r>
              <a:rPr lang="en" sz="1100" err="1"/>
              <a:t>diversi</a:t>
            </a:r>
            <a:r>
              <a:rPr lang="en" sz="1100"/>
              <a:t> </a:t>
            </a:r>
            <a:r>
              <a:rPr lang="en" sz="1100" err="1"/>
              <a:t>sistemi</a:t>
            </a:r>
            <a:r>
              <a:rPr lang="en" sz="1100"/>
              <a:t> </a:t>
            </a:r>
            <a:r>
              <a:rPr lang="en" sz="1100" err="1"/>
              <a:t>biologici</a:t>
            </a:r>
            <a:r>
              <a:rPr lang="en" sz="1100"/>
              <a:t> </a:t>
            </a:r>
            <a:r>
              <a:rPr lang="en" sz="1100" err="1"/>
              <a:t>associati</a:t>
            </a:r>
            <a:r>
              <a:rPr lang="en" sz="1100"/>
              <a:t> al </a:t>
            </a:r>
            <a:r>
              <a:rPr lang="en" sz="1100" err="1"/>
              <a:t>cancro</a:t>
            </a:r>
            <a:r>
              <a:rPr lang="en" sz="1100"/>
              <a:t> al </a:t>
            </a:r>
            <a:r>
              <a:rPr lang="en" sz="1100" err="1"/>
              <a:t>seno</a:t>
            </a:r>
            <a:r>
              <a:rPr lang="en" sz="1100"/>
              <a:t>. </a:t>
            </a:r>
            <a:endParaRPr lang="it-IT" sz="1100"/>
          </a:p>
        </p:txBody>
      </p:sp>
      <p:sp>
        <p:nvSpPr>
          <p:cNvPr id="1980" name="Google Shape;1980;p56"/>
          <p:cNvSpPr txBox="1">
            <a:spLocks noGrp="1"/>
          </p:cNvSpPr>
          <p:nvPr>
            <p:ph type="title"/>
          </p:nvPr>
        </p:nvSpPr>
        <p:spPr>
          <a:xfrm>
            <a:off x="722533" y="46862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/>
              <a:t>Progetti</a:t>
            </a:r>
            <a:r>
              <a:rPr lang="en"/>
              <a:t> </a:t>
            </a:r>
            <a:r>
              <a:rPr lang="en" err="1"/>
              <a:t>presi</a:t>
            </a:r>
            <a:r>
              <a:rPr lang="en"/>
              <a:t> in </a:t>
            </a:r>
            <a:r>
              <a:rPr lang="en" err="1"/>
              <a:t>considerazione</a:t>
            </a:r>
            <a:r>
              <a:rPr lang="en"/>
              <a:t> (1)</a:t>
            </a:r>
            <a:endParaRPr err="1"/>
          </a:p>
        </p:txBody>
      </p:sp>
      <p:sp>
        <p:nvSpPr>
          <p:cNvPr id="1981" name="Google Shape;1981;p56"/>
          <p:cNvSpPr txBox="1">
            <a:spLocks noGrp="1"/>
          </p:cNvSpPr>
          <p:nvPr>
            <p:ph type="title" idx="2"/>
          </p:nvPr>
        </p:nvSpPr>
        <p:spPr>
          <a:xfrm>
            <a:off x="1952" y="1987740"/>
            <a:ext cx="1860272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>
                <a:highlight>
                  <a:srgbClr val="D1B4E5"/>
                </a:highlight>
              </a:rPr>
              <a:t>Nest quest go: Sparrow</a:t>
            </a:r>
          </a:p>
        </p:txBody>
      </p:sp>
      <p:sp>
        <p:nvSpPr>
          <p:cNvPr id="1982" name="Google Shape;1982;p56"/>
          <p:cNvSpPr txBox="1">
            <a:spLocks noGrp="1"/>
          </p:cNvSpPr>
          <p:nvPr>
            <p:ph type="subTitle" idx="1"/>
          </p:nvPr>
        </p:nvSpPr>
        <p:spPr>
          <a:xfrm>
            <a:off x="-4611" y="2627425"/>
            <a:ext cx="2002794" cy="538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100"/>
              <a:t> Si studia il comportamento di nidificazione degli uccelli nordamericani</a:t>
            </a:r>
          </a:p>
        </p:txBody>
      </p:sp>
      <p:sp>
        <p:nvSpPr>
          <p:cNvPr id="1983" name="Google Shape;1983;p56"/>
          <p:cNvSpPr txBox="1">
            <a:spLocks noGrp="1"/>
          </p:cNvSpPr>
          <p:nvPr>
            <p:ph type="title" idx="3"/>
          </p:nvPr>
        </p:nvSpPr>
        <p:spPr>
          <a:xfrm>
            <a:off x="2547388" y="1933825"/>
            <a:ext cx="1396602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err="1">
                <a:highlight>
                  <a:srgbClr val="D1B4E5"/>
                </a:highlight>
              </a:rPr>
              <a:t>Chimp&amp;see</a:t>
            </a:r>
            <a:endParaRPr lang="it-IT" err="1"/>
          </a:p>
        </p:txBody>
      </p:sp>
      <p:sp>
        <p:nvSpPr>
          <p:cNvPr id="1984" name="Google Shape;1984;p56"/>
          <p:cNvSpPr txBox="1">
            <a:spLocks noGrp="1"/>
          </p:cNvSpPr>
          <p:nvPr>
            <p:ph type="subTitle" idx="4"/>
          </p:nvPr>
        </p:nvSpPr>
        <p:spPr>
          <a:xfrm>
            <a:off x="2034022" y="2670557"/>
            <a:ext cx="2207671" cy="8945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/>
              <a:t>Si </a:t>
            </a:r>
            <a:r>
              <a:rPr lang="en" sz="1100" err="1"/>
              <a:t>studia</a:t>
            </a:r>
            <a:r>
              <a:rPr lang="en" sz="1100"/>
              <a:t> il </a:t>
            </a:r>
            <a:r>
              <a:rPr lang="en" sz="1100" err="1"/>
              <a:t>comportamento</a:t>
            </a:r>
            <a:r>
              <a:rPr lang="en" sz="1100"/>
              <a:t> </a:t>
            </a:r>
            <a:r>
              <a:rPr lang="en" sz="1100" err="1"/>
              <a:t>degli</a:t>
            </a:r>
            <a:r>
              <a:rPr lang="en" sz="1100"/>
              <a:t> </a:t>
            </a:r>
            <a:r>
              <a:rPr lang="en" sz="1100" err="1"/>
              <a:t>scimpanzé</a:t>
            </a:r>
            <a:r>
              <a:rPr lang="en" sz="1100"/>
              <a:t> e </a:t>
            </a:r>
            <a:r>
              <a:rPr lang="en" sz="1100" err="1"/>
              <a:t>può</a:t>
            </a:r>
            <a:r>
              <a:rPr lang="en" sz="1100"/>
              <a:t> </a:t>
            </a:r>
            <a:r>
              <a:rPr lang="en" sz="1100" err="1"/>
              <a:t>darci</a:t>
            </a:r>
            <a:r>
              <a:rPr lang="en" sz="1100"/>
              <a:t> </a:t>
            </a:r>
            <a:r>
              <a:rPr lang="en" sz="1100" err="1"/>
              <a:t>informazioni</a:t>
            </a:r>
            <a:r>
              <a:rPr lang="en" sz="1100"/>
              <a:t> </a:t>
            </a:r>
            <a:r>
              <a:rPr lang="en" sz="1100" err="1"/>
              <a:t>utili</a:t>
            </a:r>
            <a:r>
              <a:rPr lang="en" sz="1100"/>
              <a:t> </a:t>
            </a:r>
            <a:r>
              <a:rPr lang="en" sz="1100" err="1"/>
              <a:t>sulle</a:t>
            </a:r>
            <a:r>
              <a:rPr lang="en" sz="1100"/>
              <a:t> </a:t>
            </a:r>
            <a:r>
              <a:rPr lang="en" sz="1100" err="1"/>
              <a:t>origini</a:t>
            </a:r>
            <a:r>
              <a:rPr lang="en" sz="1100"/>
              <a:t> </a:t>
            </a:r>
            <a:r>
              <a:rPr lang="en" sz="1100" err="1"/>
              <a:t>dell’umanità</a:t>
            </a:r>
            <a:r>
              <a:rPr lang="en" sz="1100"/>
              <a:t>. </a:t>
            </a:r>
            <a:endParaRPr lang="it-IT" sz="11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</p:txBody>
      </p:sp>
      <p:pic>
        <p:nvPicPr>
          <p:cNvPr id="2" name="Immagine 2" descr="Immagine che contiene uccello, sedendo, esterni, appollaiato&#10;&#10;Descrizione generata automaticamente">
            <a:extLst>
              <a:ext uri="{FF2B5EF4-FFF2-40B4-BE49-F238E27FC236}">
                <a16:creationId xmlns:a16="http://schemas.microsoft.com/office/drawing/2014/main" id="{F051CDF2-8DFB-B41A-7560-295A4E5A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7" y="674119"/>
            <a:ext cx="1546465" cy="1282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78ECB3F-2538-7C9C-168D-3823A223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939" y="679421"/>
            <a:ext cx="1408801" cy="1272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4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6F2A182-8FF4-844D-F1A1-54CC863E0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017" y="748999"/>
            <a:ext cx="1408801" cy="113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5" descr="Immagine che contiene acqua, esterni, cielo, mammifero&#10;&#10;Descrizione generata automaticamente">
            <a:extLst>
              <a:ext uri="{FF2B5EF4-FFF2-40B4-BE49-F238E27FC236}">
                <a16:creationId xmlns:a16="http://schemas.microsoft.com/office/drawing/2014/main" id="{6B165414-D92C-0AA6-4C8E-B4FFE3B37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808" y="681647"/>
            <a:ext cx="1408802" cy="1101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1978;p56">
            <a:extLst>
              <a:ext uri="{FF2B5EF4-FFF2-40B4-BE49-F238E27FC236}">
                <a16:creationId xmlns:a16="http://schemas.microsoft.com/office/drawing/2014/main" id="{96C6AEA5-B829-CCEF-4ADA-F1DEE2887248}"/>
              </a:ext>
            </a:extLst>
          </p:cNvPr>
          <p:cNvSpPr txBox="1">
            <a:spLocks/>
          </p:cNvSpPr>
          <p:nvPr/>
        </p:nvSpPr>
        <p:spPr>
          <a:xfrm>
            <a:off x="6808762" y="1946046"/>
            <a:ext cx="2226895" cy="61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1800">
                <a:highlight>
                  <a:srgbClr val="D1B4E5"/>
                </a:highlight>
              </a:rPr>
              <a:t>Whale chat</a:t>
            </a:r>
            <a:r>
              <a:rPr lang="en" sz="1600">
                <a:highlight>
                  <a:srgbClr val="D1B4E5"/>
                </a:highlight>
              </a:rPr>
              <a:t> </a:t>
            </a:r>
          </a:p>
        </p:txBody>
      </p:sp>
      <p:sp>
        <p:nvSpPr>
          <p:cNvPr id="7" name="Google Shape;1979;p56">
            <a:extLst>
              <a:ext uri="{FF2B5EF4-FFF2-40B4-BE49-F238E27FC236}">
                <a16:creationId xmlns:a16="http://schemas.microsoft.com/office/drawing/2014/main" id="{0AE3FDF1-9F38-54B7-1B2C-5FE2DEAB7BE9}"/>
              </a:ext>
            </a:extLst>
          </p:cNvPr>
          <p:cNvSpPr txBox="1">
            <a:spLocks/>
          </p:cNvSpPr>
          <p:nvPr/>
        </p:nvSpPr>
        <p:spPr>
          <a:xfrm>
            <a:off x="6873395" y="2578537"/>
            <a:ext cx="1753215" cy="8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algn="l"/>
            <a:r>
              <a:rPr lang="en" sz="1100" dirty="0"/>
              <a:t>Studia le canzoni</a:t>
            </a:r>
          </a:p>
          <a:p>
            <a:pPr indent="0" algn="l"/>
            <a:r>
              <a:rPr lang="en" sz="1100" dirty="0"/>
              <a:t>delle megattere in diversi anni e regioni. </a:t>
            </a:r>
            <a:endParaRPr lang="it-IT" dirty="0"/>
          </a:p>
          <a:p>
            <a:pPr marL="0" indent="0"/>
            <a:endParaRPr lang="en" sz="1100" dirty="0"/>
          </a:p>
        </p:txBody>
      </p:sp>
      <p:pic>
        <p:nvPicPr>
          <p:cNvPr id="8" name="Immagine 8" descr="Immagine che contiene rana, verde&#10;&#10;Descrizione generata automaticamente">
            <a:extLst>
              <a:ext uri="{FF2B5EF4-FFF2-40B4-BE49-F238E27FC236}">
                <a16:creationId xmlns:a16="http://schemas.microsoft.com/office/drawing/2014/main" id="{F3A8590D-ABA6-C8CC-60C1-D548BB3BB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922" y="3809010"/>
            <a:ext cx="1234836" cy="1234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Google Shape;1983;p56">
            <a:extLst>
              <a:ext uri="{FF2B5EF4-FFF2-40B4-BE49-F238E27FC236}">
                <a16:creationId xmlns:a16="http://schemas.microsoft.com/office/drawing/2014/main" id="{B12CDA12-99AD-6DF5-CCE6-AFEF778815B6}"/>
              </a:ext>
            </a:extLst>
          </p:cNvPr>
          <p:cNvSpPr txBox="1">
            <a:spLocks/>
          </p:cNvSpPr>
          <p:nvPr/>
        </p:nvSpPr>
        <p:spPr>
          <a:xfrm>
            <a:off x="4942656" y="3833074"/>
            <a:ext cx="1396602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1800">
                <a:highlight>
                  <a:srgbClr val="D1B4E5"/>
                </a:highlight>
              </a:rPr>
              <a:t>Frog Find</a:t>
            </a:r>
            <a:endParaRPr lang="it-IT" err="1"/>
          </a:p>
        </p:txBody>
      </p:sp>
      <p:sp>
        <p:nvSpPr>
          <p:cNvPr id="10" name="Google Shape;1979;p56">
            <a:extLst>
              <a:ext uri="{FF2B5EF4-FFF2-40B4-BE49-F238E27FC236}">
                <a16:creationId xmlns:a16="http://schemas.microsoft.com/office/drawing/2014/main" id="{8ADA1F22-B602-E48A-4F56-32B24149A884}"/>
              </a:ext>
            </a:extLst>
          </p:cNvPr>
          <p:cNvSpPr txBox="1">
            <a:spLocks/>
          </p:cNvSpPr>
          <p:nvPr/>
        </p:nvSpPr>
        <p:spPr>
          <a:xfrm>
            <a:off x="4241693" y="4397278"/>
            <a:ext cx="256844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algn="just"/>
            <a:r>
              <a:rPr lang="en" sz="1100" dirty="0"/>
              <a:t>Utilizza i suoni delle rane registrate da ruscelli, stagni e zone umide per capire chi sta chiamando dove. </a:t>
            </a:r>
            <a:endParaRPr lang="it-IT" dirty="0"/>
          </a:p>
          <a:p>
            <a:pPr marL="0" indent="0"/>
            <a:endParaRPr lang="en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6"/>
          <p:cNvSpPr txBox="1">
            <a:spLocks noGrp="1"/>
          </p:cNvSpPr>
          <p:nvPr>
            <p:ph type="title" idx="5"/>
          </p:nvPr>
        </p:nvSpPr>
        <p:spPr>
          <a:xfrm>
            <a:off x="4704635" y="1944608"/>
            <a:ext cx="2226895" cy="6189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highlight>
                  <a:srgbClr val="D1B4E5"/>
                </a:highlight>
              </a:rPr>
              <a:t>Aurora Zoo</a:t>
            </a:r>
          </a:p>
        </p:txBody>
      </p:sp>
      <p:sp>
        <p:nvSpPr>
          <p:cNvPr id="1979" name="Google Shape;1979;p56"/>
          <p:cNvSpPr txBox="1">
            <a:spLocks noGrp="1"/>
          </p:cNvSpPr>
          <p:nvPr>
            <p:ph type="subTitle" idx="6"/>
          </p:nvPr>
        </p:nvSpPr>
        <p:spPr>
          <a:xfrm>
            <a:off x="4407724" y="2439861"/>
            <a:ext cx="2380200" cy="1082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/>
            <a:r>
              <a:rPr lang="en" sz="1100" dirty="0"/>
              <a:t> Studia per comprendere come l’energia viene trasferita dallo spazio nella nostra atmosfera e cosa fa quando arriva lì.</a:t>
            </a:r>
            <a:endParaRPr lang="it-IT" dirty="0"/>
          </a:p>
          <a:p>
            <a:pPr marL="0" indent="0"/>
            <a:endParaRPr lang="en" sz="1100" dirty="0"/>
          </a:p>
        </p:txBody>
      </p:sp>
      <p:sp>
        <p:nvSpPr>
          <p:cNvPr id="1980" name="Google Shape;1980;p56"/>
          <p:cNvSpPr txBox="1">
            <a:spLocks noGrp="1"/>
          </p:cNvSpPr>
          <p:nvPr>
            <p:ph type="title"/>
          </p:nvPr>
        </p:nvSpPr>
        <p:spPr>
          <a:xfrm>
            <a:off x="722533" y="46862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/>
              <a:t>Progetti</a:t>
            </a:r>
            <a:r>
              <a:rPr lang="en"/>
              <a:t> </a:t>
            </a:r>
            <a:r>
              <a:rPr lang="en" err="1"/>
              <a:t>presi</a:t>
            </a:r>
            <a:r>
              <a:rPr lang="en"/>
              <a:t> in </a:t>
            </a:r>
            <a:r>
              <a:rPr lang="en" err="1"/>
              <a:t>considerazione</a:t>
            </a:r>
            <a:r>
              <a:rPr lang="en"/>
              <a:t> (2)</a:t>
            </a:r>
            <a:endParaRPr err="1"/>
          </a:p>
        </p:txBody>
      </p:sp>
      <p:sp>
        <p:nvSpPr>
          <p:cNvPr id="1981" name="Google Shape;1981;p56"/>
          <p:cNvSpPr txBox="1">
            <a:spLocks noGrp="1"/>
          </p:cNvSpPr>
          <p:nvPr>
            <p:ph type="title" idx="2"/>
          </p:nvPr>
        </p:nvSpPr>
        <p:spPr>
          <a:xfrm>
            <a:off x="1952" y="1987740"/>
            <a:ext cx="1860272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>
                <a:highlight>
                  <a:srgbClr val="D1B4E5"/>
                </a:highlight>
              </a:rPr>
              <a:t>Beluga Beats </a:t>
            </a:r>
          </a:p>
        </p:txBody>
      </p:sp>
      <p:sp>
        <p:nvSpPr>
          <p:cNvPr id="1982" name="Google Shape;1982;p56"/>
          <p:cNvSpPr txBox="1">
            <a:spLocks noGrp="1"/>
          </p:cNvSpPr>
          <p:nvPr>
            <p:ph type="subTitle" idx="1"/>
          </p:nvPr>
        </p:nvSpPr>
        <p:spPr>
          <a:xfrm>
            <a:off x="-457434" y="2427535"/>
            <a:ext cx="2347850" cy="12072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/>
            <a:r>
              <a:rPr lang="en" sz="1100" dirty="0"/>
              <a:t>Studia la struttura sociale  del beluga e  i loro comportamenti in base al sesso e all’età. </a:t>
            </a:r>
            <a:endParaRPr lang="it-IT" dirty="0"/>
          </a:p>
          <a:p>
            <a:pPr marL="0" indent="0"/>
            <a:endParaRPr lang="en" sz="1100" dirty="0"/>
          </a:p>
        </p:txBody>
      </p:sp>
      <p:sp>
        <p:nvSpPr>
          <p:cNvPr id="1983" name="Google Shape;1983;p56"/>
          <p:cNvSpPr txBox="1">
            <a:spLocks noGrp="1"/>
          </p:cNvSpPr>
          <p:nvPr>
            <p:ph type="title" idx="3"/>
          </p:nvPr>
        </p:nvSpPr>
        <p:spPr>
          <a:xfrm>
            <a:off x="2547388" y="1933825"/>
            <a:ext cx="1396602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err="1">
                <a:highlight>
                  <a:srgbClr val="D1B4E5"/>
                </a:highlight>
              </a:rPr>
              <a:t>Chimp&amp;see</a:t>
            </a:r>
            <a:endParaRPr lang="it-IT" err="1"/>
          </a:p>
        </p:txBody>
      </p:sp>
      <p:sp>
        <p:nvSpPr>
          <p:cNvPr id="1984" name="Google Shape;1984;p56"/>
          <p:cNvSpPr txBox="1">
            <a:spLocks noGrp="1"/>
          </p:cNvSpPr>
          <p:nvPr>
            <p:ph type="subTitle" idx="4"/>
          </p:nvPr>
        </p:nvSpPr>
        <p:spPr>
          <a:xfrm>
            <a:off x="1757949" y="2649264"/>
            <a:ext cx="2649775" cy="9268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/>
            <a:r>
              <a:rPr lang="it-IT" sz="1100" dirty="0"/>
              <a:t>Ha installato una serie di telecamere per monitorare continuamente l’attività degli animali e studiarne il comportamento </a:t>
            </a:r>
            <a:endParaRPr lang="it-IT" dirty="0"/>
          </a:p>
          <a:p>
            <a:endParaRPr lang="it-IT" sz="11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6" name="Google Shape;1978;p56">
            <a:extLst>
              <a:ext uri="{FF2B5EF4-FFF2-40B4-BE49-F238E27FC236}">
                <a16:creationId xmlns:a16="http://schemas.microsoft.com/office/drawing/2014/main" id="{96C6AEA5-B829-CCEF-4ADA-F1DEE2887248}"/>
              </a:ext>
            </a:extLst>
          </p:cNvPr>
          <p:cNvSpPr txBox="1">
            <a:spLocks/>
          </p:cNvSpPr>
          <p:nvPr/>
        </p:nvSpPr>
        <p:spPr>
          <a:xfrm>
            <a:off x="6808762" y="1946046"/>
            <a:ext cx="2226895" cy="61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1600">
                <a:highlight>
                  <a:srgbClr val="D1B4E5"/>
                </a:highlight>
              </a:rPr>
              <a:t>Corresponding with quakers </a:t>
            </a:r>
          </a:p>
        </p:txBody>
      </p:sp>
      <p:sp>
        <p:nvSpPr>
          <p:cNvPr id="7" name="Google Shape;1979;p56">
            <a:extLst>
              <a:ext uri="{FF2B5EF4-FFF2-40B4-BE49-F238E27FC236}">
                <a16:creationId xmlns:a16="http://schemas.microsoft.com/office/drawing/2014/main" id="{0AE3FDF1-9F38-54B7-1B2C-5FE2DEAB7BE9}"/>
              </a:ext>
            </a:extLst>
          </p:cNvPr>
          <p:cNvSpPr txBox="1">
            <a:spLocks/>
          </p:cNvSpPr>
          <p:nvPr/>
        </p:nvSpPr>
        <p:spPr>
          <a:xfrm>
            <a:off x="6384895" y="2449699"/>
            <a:ext cx="2493650" cy="118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just"/>
            <a:endParaRPr lang="en" sz="1100" dirty="0"/>
          </a:p>
          <a:p>
            <a:pPr indent="0"/>
            <a:r>
              <a:rPr lang="en" sz="1100" dirty="0"/>
              <a:t>Indaga e digitalizza un archivio di documenti per rivelare nuove prospettive sul primo pensiero femminista e abolizionista, affrontando anche il razzismo sistemico. </a:t>
            </a:r>
            <a:endParaRPr lang="en" dirty="0"/>
          </a:p>
          <a:p>
            <a:pPr marL="0" indent="0"/>
            <a:endParaRPr lang="en" sz="1100" dirty="0"/>
          </a:p>
        </p:txBody>
      </p:sp>
      <p:sp>
        <p:nvSpPr>
          <p:cNvPr id="9" name="Google Shape;1983;p56">
            <a:extLst>
              <a:ext uri="{FF2B5EF4-FFF2-40B4-BE49-F238E27FC236}">
                <a16:creationId xmlns:a16="http://schemas.microsoft.com/office/drawing/2014/main" id="{B12CDA12-99AD-6DF5-CCE6-AFEF778815B6}"/>
              </a:ext>
            </a:extLst>
          </p:cNvPr>
          <p:cNvSpPr txBox="1">
            <a:spLocks/>
          </p:cNvSpPr>
          <p:nvPr/>
        </p:nvSpPr>
        <p:spPr>
          <a:xfrm>
            <a:off x="4155496" y="3552716"/>
            <a:ext cx="1396602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1800">
                <a:highlight>
                  <a:srgbClr val="D1B4E5"/>
                </a:highlight>
              </a:rPr>
              <a:t>Star Notes</a:t>
            </a:r>
            <a:endParaRPr lang="it-IT" err="1"/>
          </a:p>
        </p:txBody>
      </p:sp>
      <p:sp>
        <p:nvSpPr>
          <p:cNvPr id="10" name="Google Shape;1979;p56">
            <a:extLst>
              <a:ext uri="{FF2B5EF4-FFF2-40B4-BE49-F238E27FC236}">
                <a16:creationId xmlns:a16="http://schemas.microsoft.com/office/drawing/2014/main" id="{8ADA1F22-B602-E48A-4F56-32B24149A884}"/>
              </a:ext>
            </a:extLst>
          </p:cNvPr>
          <p:cNvSpPr txBox="1">
            <a:spLocks/>
          </p:cNvSpPr>
          <p:nvPr/>
        </p:nvSpPr>
        <p:spPr>
          <a:xfrm>
            <a:off x="3588050" y="4404068"/>
            <a:ext cx="4234878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algn="just"/>
            <a:r>
              <a:rPr lang="en" sz="1100" dirty="0"/>
              <a:t>Ha come obiettivo quello di digitalizzare i quaderni dei primi astronomi di Harvard e collegarli al loro materiale originale: 500.000 fotografie di lastre di vetro che rappresentano la prima immagine in assoluto dell’universo visibile. </a:t>
            </a:r>
            <a:endParaRPr lang="it-IT" dirty="0"/>
          </a:p>
          <a:p>
            <a:pPr algn="just"/>
            <a:endParaRPr lang="en" sz="1100" dirty="0"/>
          </a:p>
          <a:p>
            <a:pPr marL="0" indent="0"/>
            <a:endParaRPr lang="en" sz="1100" dirty="0"/>
          </a:p>
        </p:txBody>
      </p:sp>
      <p:pic>
        <p:nvPicPr>
          <p:cNvPr id="11" name="Immagine 11" descr="Immagine che contiene mammifero acquatico, acqua, mammifero, delfino&#10;&#10;Descrizione generata automaticamente">
            <a:extLst>
              <a:ext uri="{FF2B5EF4-FFF2-40B4-BE49-F238E27FC236}">
                <a16:creationId xmlns:a16="http://schemas.microsoft.com/office/drawing/2014/main" id="{B60810DD-0AAC-02E2-21C6-B1AADA4A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6" y="727674"/>
            <a:ext cx="1598943" cy="1024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2" descr="Immagine che contiene erba, esterni, mammifero, campo&#10;&#10;Descrizione generata automaticamente">
            <a:extLst>
              <a:ext uri="{FF2B5EF4-FFF2-40B4-BE49-F238E27FC236}">
                <a16:creationId xmlns:a16="http://schemas.microsoft.com/office/drawing/2014/main" id="{76908924-2AF2-FE12-6110-5AD71F947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213" y="623528"/>
            <a:ext cx="1203565" cy="1373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CBA84E3-EFCB-EB74-BE2E-57EB182ED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99" y="730459"/>
            <a:ext cx="1864924" cy="1245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924BCDC-7E76-9DA4-F2C1-C5C0DE3F6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644" y="691371"/>
            <a:ext cx="1457325" cy="1280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5" descr="Immagine che contiene testo, ballerino, sport, vecchio&#10;&#10;Descrizione generata automaticamente">
            <a:extLst>
              <a:ext uri="{FF2B5EF4-FFF2-40B4-BE49-F238E27FC236}">
                <a16:creationId xmlns:a16="http://schemas.microsoft.com/office/drawing/2014/main" id="{A1712AA1-B514-2A14-05DF-FBD36B77E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34" y="3728519"/>
            <a:ext cx="1848210" cy="114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10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6"/>
          <p:cNvSpPr txBox="1">
            <a:spLocks noGrp="1"/>
          </p:cNvSpPr>
          <p:nvPr>
            <p:ph type="title" idx="5"/>
          </p:nvPr>
        </p:nvSpPr>
        <p:spPr>
          <a:xfrm>
            <a:off x="4704635" y="1944608"/>
            <a:ext cx="2226895" cy="6189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>
                <a:highlight>
                  <a:srgbClr val="D1B4E5"/>
                </a:highlight>
              </a:rPr>
              <a:t>Woodpecker Cavity Cam</a:t>
            </a:r>
            <a:r>
              <a:rPr lang="en" sz="1600" b="0">
                <a:highlight>
                  <a:srgbClr val="D1B4E5"/>
                </a:highlight>
              </a:rPr>
              <a:t> </a:t>
            </a:r>
            <a:endParaRPr lang="it-IT"/>
          </a:p>
        </p:txBody>
      </p:sp>
      <p:sp>
        <p:nvSpPr>
          <p:cNvPr id="1979" name="Google Shape;1979;p56"/>
          <p:cNvSpPr txBox="1">
            <a:spLocks noGrp="1"/>
          </p:cNvSpPr>
          <p:nvPr>
            <p:ph type="subTitle" idx="6"/>
          </p:nvPr>
        </p:nvSpPr>
        <p:spPr>
          <a:xfrm>
            <a:off x="4568676" y="2627425"/>
            <a:ext cx="238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/>
              <a:t>Studia il </a:t>
            </a:r>
            <a:r>
              <a:rPr lang="en" sz="1100" err="1"/>
              <a:t>comportamento</a:t>
            </a:r>
            <a:r>
              <a:rPr lang="en" sz="1100"/>
              <a:t> di </a:t>
            </a:r>
            <a:r>
              <a:rPr lang="en" sz="1100" err="1"/>
              <a:t>nidificazione</a:t>
            </a:r>
            <a:r>
              <a:rPr lang="en" sz="1100"/>
              <a:t> </a:t>
            </a:r>
            <a:r>
              <a:rPr lang="en" sz="1100" err="1"/>
              <a:t>dei</a:t>
            </a:r>
            <a:r>
              <a:rPr lang="en" sz="1100"/>
              <a:t> </a:t>
            </a:r>
            <a:r>
              <a:rPr lang="en" sz="1100" err="1"/>
              <a:t>picchi</a:t>
            </a:r>
            <a:r>
              <a:rPr lang="en" sz="1100"/>
              <a:t> </a:t>
            </a:r>
            <a:r>
              <a:rPr lang="en" sz="1100" err="1"/>
              <a:t>dalla</a:t>
            </a:r>
            <a:r>
              <a:rPr lang="en" sz="1100"/>
              <a:t> </a:t>
            </a:r>
            <a:r>
              <a:rPr lang="en" sz="1100" err="1"/>
              <a:t>testa</a:t>
            </a:r>
            <a:r>
              <a:rPr lang="en" sz="1100"/>
              <a:t> </a:t>
            </a:r>
            <a:r>
              <a:rPr lang="en" sz="1100" err="1"/>
              <a:t>rossa</a:t>
            </a:r>
            <a:r>
              <a:rPr lang="en" sz="1100"/>
              <a:t>. </a:t>
            </a:r>
            <a:endParaRPr lang="it-IT"/>
          </a:p>
          <a:p>
            <a:pPr marL="0" indent="0"/>
            <a:endParaRPr lang="en" sz="1100"/>
          </a:p>
        </p:txBody>
      </p:sp>
      <p:sp>
        <p:nvSpPr>
          <p:cNvPr id="1980" name="Google Shape;1980;p56"/>
          <p:cNvSpPr txBox="1">
            <a:spLocks noGrp="1"/>
          </p:cNvSpPr>
          <p:nvPr>
            <p:ph type="title"/>
          </p:nvPr>
        </p:nvSpPr>
        <p:spPr>
          <a:xfrm>
            <a:off x="722533" y="46862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/>
              <a:t>Progetti</a:t>
            </a:r>
            <a:r>
              <a:rPr lang="en"/>
              <a:t> </a:t>
            </a:r>
            <a:r>
              <a:rPr lang="en" err="1"/>
              <a:t>presi</a:t>
            </a:r>
            <a:r>
              <a:rPr lang="en"/>
              <a:t> in </a:t>
            </a:r>
            <a:r>
              <a:rPr lang="en" err="1"/>
              <a:t>considerazione</a:t>
            </a:r>
            <a:r>
              <a:rPr lang="en"/>
              <a:t> (3)</a:t>
            </a:r>
            <a:endParaRPr err="1"/>
          </a:p>
        </p:txBody>
      </p:sp>
      <p:sp>
        <p:nvSpPr>
          <p:cNvPr id="1981" name="Google Shape;1981;p56"/>
          <p:cNvSpPr txBox="1">
            <a:spLocks noGrp="1"/>
          </p:cNvSpPr>
          <p:nvPr>
            <p:ph type="title" idx="2"/>
          </p:nvPr>
        </p:nvSpPr>
        <p:spPr>
          <a:xfrm>
            <a:off x="1952" y="1987740"/>
            <a:ext cx="1860272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>
                <a:highlight>
                  <a:srgbClr val="D1B4E5"/>
                </a:highlight>
              </a:rPr>
              <a:t>Bursts from Space</a:t>
            </a:r>
            <a:endParaRPr lang="it-IT"/>
          </a:p>
        </p:txBody>
      </p:sp>
      <p:sp>
        <p:nvSpPr>
          <p:cNvPr id="1982" name="Google Shape;1982;p56"/>
          <p:cNvSpPr txBox="1">
            <a:spLocks noGrp="1"/>
          </p:cNvSpPr>
          <p:nvPr>
            <p:ph type="subTitle" idx="1"/>
          </p:nvPr>
        </p:nvSpPr>
        <p:spPr>
          <a:xfrm>
            <a:off x="6173" y="2950915"/>
            <a:ext cx="1776350" cy="5925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/>
              <a:t>Studia il </a:t>
            </a:r>
            <a:r>
              <a:rPr lang="en" sz="1100" err="1"/>
              <a:t>lampi</a:t>
            </a:r>
            <a:r>
              <a:rPr lang="en" sz="1100"/>
              <a:t> radio </a:t>
            </a:r>
            <a:r>
              <a:rPr lang="en" sz="1100" err="1"/>
              <a:t>veloci</a:t>
            </a:r>
            <a:r>
              <a:rPr lang="en" sz="1100"/>
              <a:t>, (</a:t>
            </a:r>
            <a:r>
              <a:rPr lang="en" sz="1100" err="1"/>
              <a:t>enormi</a:t>
            </a:r>
            <a:r>
              <a:rPr lang="en" sz="1100"/>
              <a:t> </a:t>
            </a:r>
            <a:r>
              <a:rPr lang="en" sz="1100" err="1"/>
              <a:t>esplosioni</a:t>
            </a:r>
            <a:r>
              <a:rPr lang="en" sz="1100"/>
              <a:t> di </a:t>
            </a:r>
            <a:r>
              <a:rPr lang="en" sz="1100" err="1"/>
              <a:t>energia</a:t>
            </a:r>
            <a:r>
              <a:rPr lang="en" sz="1100"/>
              <a:t> radio) di cui </a:t>
            </a:r>
            <a:r>
              <a:rPr lang="en" sz="1100" err="1"/>
              <a:t>ancora</a:t>
            </a:r>
            <a:r>
              <a:rPr lang="en" sz="1100"/>
              <a:t> non </a:t>
            </a:r>
            <a:r>
              <a:rPr lang="en" sz="1100" err="1"/>
              <a:t>si</a:t>
            </a:r>
            <a:r>
              <a:rPr lang="en" sz="1100"/>
              <a:t> capisce </a:t>
            </a:r>
            <a:r>
              <a:rPr lang="en" sz="1100" err="1"/>
              <a:t>che</a:t>
            </a:r>
            <a:r>
              <a:rPr lang="en" sz="1100"/>
              <a:t> </a:t>
            </a:r>
            <a:r>
              <a:rPr lang="en" sz="1100" err="1"/>
              <a:t>cosa</a:t>
            </a:r>
            <a:r>
              <a:rPr lang="en" sz="1100"/>
              <a:t> </a:t>
            </a:r>
            <a:r>
              <a:rPr lang="en" sz="1100" err="1"/>
              <a:t>siano</a:t>
            </a:r>
            <a:r>
              <a:rPr lang="en" sz="1100"/>
              <a:t>. </a:t>
            </a:r>
            <a:endParaRPr lang="it-IT"/>
          </a:p>
          <a:p>
            <a:endParaRPr lang="en" sz="1100"/>
          </a:p>
          <a:p>
            <a:pPr marL="0" indent="0"/>
            <a:endParaRPr lang="en" sz="1100"/>
          </a:p>
        </p:txBody>
      </p:sp>
      <p:sp>
        <p:nvSpPr>
          <p:cNvPr id="1983" name="Google Shape;1983;p56"/>
          <p:cNvSpPr txBox="1">
            <a:spLocks noGrp="1"/>
          </p:cNvSpPr>
          <p:nvPr>
            <p:ph type="title" idx="3"/>
          </p:nvPr>
        </p:nvSpPr>
        <p:spPr>
          <a:xfrm>
            <a:off x="2547388" y="1944608"/>
            <a:ext cx="1827922" cy="6189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>
                <a:highlight>
                  <a:srgbClr val="D1B4E5"/>
                </a:highlight>
              </a:rPr>
              <a:t>Prickly Pear Project Kenya</a:t>
            </a:r>
            <a:r>
              <a:rPr lang="en" sz="1600" b="0">
                <a:highlight>
                  <a:srgbClr val="D1B4E5"/>
                </a:highlight>
              </a:rPr>
              <a:t> </a:t>
            </a:r>
            <a:endParaRPr lang="it-IT" sz="1600"/>
          </a:p>
        </p:txBody>
      </p:sp>
      <p:sp>
        <p:nvSpPr>
          <p:cNvPr id="1984" name="Google Shape;1984;p56"/>
          <p:cNvSpPr txBox="1">
            <a:spLocks noGrp="1"/>
          </p:cNvSpPr>
          <p:nvPr>
            <p:ph type="subTitle" idx="4"/>
          </p:nvPr>
        </p:nvSpPr>
        <p:spPr>
          <a:xfrm>
            <a:off x="1764447" y="2746038"/>
            <a:ext cx="2919350" cy="765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/>
          </a:p>
          <a:p>
            <a:r>
              <a:rPr lang="it-IT" sz="1100"/>
              <a:t>Studia i cactus di fico d’India (</a:t>
            </a:r>
            <a:r>
              <a:rPr lang="it-IT" sz="1100" err="1"/>
              <a:t>Opuntia</a:t>
            </a:r>
            <a:r>
              <a:rPr lang="it-IT" sz="1100"/>
              <a:t>), una delle piante più invasive dell’Africa, attraverso delle trappole fotografiche, per capire come l’</a:t>
            </a:r>
            <a:r>
              <a:rPr lang="it-IT" sz="1100" err="1"/>
              <a:t>Opuntia</a:t>
            </a:r>
            <a:r>
              <a:rPr lang="it-IT" sz="1100"/>
              <a:t> influisce sull’uso dell’habitat di specie di mammiferi</a:t>
            </a:r>
            <a:endParaRPr lang="it-IT"/>
          </a:p>
          <a:p>
            <a:endParaRPr lang="it-IT" sz="11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</p:txBody>
      </p:sp>
      <p:sp>
        <p:nvSpPr>
          <p:cNvPr id="6" name="Google Shape;1978;p56">
            <a:extLst>
              <a:ext uri="{FF2B5EF4-FFF2-40B4-BE49-F238E27FC236}">
                <a16:creationId xmlns:a16="http://schemas.microsoft.com/office/drawing/2014/main" id="{96C6AEA5-B829-CCEF-4ADA-F1DEE2887248}"/>
              </a:ext>
            </a:extLst>
          </p:cNvPr>
          <p:cNvSpPr txBox="1">
            <a:spLocks/>
          </p:cNvSpPr>
          <p:nvPr/>
        </p:nvSpPr>
        <p:spPr>
          <a:xfrm>
            <a:off x="6808762" y="1946046"/>
            <a:ext cx="2226895" cy="61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1600">
                <a:highlight>
                  <a:srgbClr val="D1B4E5"/>
                </a:highlight>
              </a:rPr>
              <a:t>Where is Spoony?</a:t>
            </a:r>
            <a:endParaRPr lang="it-IT"/>
          </a:p>
        </p:txBody>
      </p:sp>
      <p:sp>
        <p:nvSpPr>
          <p:cNvPr id="7" name="Google Shape;1979;p56">
            <a:extLst>
              <a:ext uri="{FF2B5EF4-FFF2-40B4-BE49-F238E27FC236}">
                <a16:creationId xmlns:a16="http://schemas.microsoft.com/office/drawing/2014/main" id="{0AE3FDF1-9F38-54B7-1B2C-5FE2DEAB7BE9}"/>
              </a:ext>
            </a:extLst>
          </p:cNvPr>
          <p:cNvSpPr txBox="1">
            <a:spLocks/>
          </p:cNvSpPr>
          <p:nvPr/>
        </p:nvSpPr>
        <p:spPr>
          <a:xfrm>
            <a:off x="6808762" y="2544218"/>
            <a:ext cx="1930470" cy="11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just"/>
            <a:endParaRPr lang="en" sz="1100" dirty="0"/>
          </a:p>
          <a:p>
            <a:r>
              <a:rPr lang="en" sz="1100" dirty="0"/>
              <a:t>Uno studio per capire come gli uccelli acquatici (spatola eurasica) affrontano le lunghe rotte migratorie che intraprendono ogni anno.</a:t>
            </a:r>
            <a:endParaRPr lang="en" dirty="0"/>
          </a:p>
          <a:p>
            <a:endParaRPr lang="en" sz="1100" dirty="0"/>
          </a:p>
          <a:p>
            <a:pPr marL="0" indent="0"/>
            <a:endParaRPr lang="en" sz="1100" dirty="0"/>
          </a:p>
        </p:txBody>
      </p:sp>
      <p:sp>
        <p:nvSpPr>
          <p:cNvPr id="9" name="Google Shape;1983;p56">
            <a:extLst>
              <a:ext uri="{FF2B5EF4-FFF2-40B4-BE49-F238E27FC236}">
                <a16:creationId xmlns:a16="http://schemas.microsoft.com/office/drawing/2014/main" id="{B12CDA12-99AD-6DF5-CCE6-AFEF778815B6}"/>
              </a:ext>
            </a:extLst>
          </p:cNvPr>
          <p:cNvSpPr txBox="1">
            <a:spLocks/>
          </p:cNvSpPr>
          <p:nvPr/>
        </p:nvSpPr>
        <p:spPr>
          <a:xfrm>
            <a:off x="3605562" y="3649763"/>
            <a:ext cx="3014053" cy="6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" sz="1800">
                <a:highlight>
                  <a:srgbClr val="D1B4E5"/>
                </a:highlight>
              </a:rPr>
              <a:t>Monkey Health Explorer</a:t>
            </a:r>
            <a:endParaRPr lang="it-IT" err="1"/>
          </a:p>
        </p:txBody>
      </p:sp>
      <p:sp>
        <p:nvSpPr>
          <p:cNvPr id="10" name="Google Shape;1979;p56">
            <a:extLst>
              <a:ext uri="{FF2B5EF4-FFF2-40B4-BE49-F238E27FC236}">
                <a16:creationId xmlns:a16="http://schemas.microsoft.com/office/drawing/2014/main" id="{8ADA1F22-B602-E48A-4F56-32B24149A884}"/>
              </a:ext>
            </a:extLst>
          </p:cNvPr>
          <p:cNvSpPr txBox="1">
            <a:spLocks/>
          </p:cNvSpPr>
          <p:nvPr/>
        </p:nvSpPr>
        <p:spPr>
          <a:xfrm>
            <a:off x="3416330" y="4343363"/>
            <a:ext cx="4234878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just"/>
            <a:endParaRPr lang="en" sz="1100"/>
          </a:p>
          <a:p>
            <a:pPr algn="just"/>
            <a:r>
              <a:rPr lang="en" sz="1100"/>
              <a:t>Studia la salute </a:t>
            </a:r>
            <a:r>
              <a:rPr lang="en" sz="1100" err="1"/>
              <a:t>dei</a:t>
            </a:r>
            <a:r>
              <a:rPr lang="en" sz="1100"/>
              <a:t> </a:t>
            </a:r>
            <a:r>
              <a:rPr lang="en" sz="1100" err="1"/>
              <a:t>macachi</a:t>
            </a:r>
            <a:r>
              <a:rPr lang="en" sz="1100"/>
              <a:t> rhesus per </a:t>
            </a:r>
            <a:r>
              <a:rPr lang="en" sz="1100" err="1"/>
              <a:t>migliorare</a:t>
            </a:r>
            <a:r>
              <a:rPr lang="en" sz="1100"/>
              <a:t> la </a:t>
            </a:r>
            <a:r>
              <a:rPr lang="en" sz="1100" err="1"/>
              <a:t>comprensione</a:t>
            </a:r>
            <a:r>
              <a:rPr lang="en" sz="1100"/>
              <a:t> </a:t>
            </a:r>
            <a:r>
              <a:rPr lang="en" sz="1100" err="1"/>
              <a:t>della</a:t>
            </a:r>
            <a:r>
              <a:rPr lang="en" sz="1100"/>
              <a:t> </a:t>
            </a:r>
            <a:r>
              <a:rPr lang="en" sz="1100" err="1"/>
              <a:t>relazione</a:t>
            </a:r>
            <a:r>
              <a:rPr lang="en" sz="1100"/>
              <a:t> </a:t>
            </a:r>
            <a:r>
              <a:rPr lang="en" sz="1100" err="1"/>
              <a:t>tra</a:t>
            </a:r>
            <a:r>
              <a:rPr lang="en" sz="1100"/>
              <a:t> il </a:t>
            </a:r>
            <a:r>
              <a:rPr lang="en" sz="1100" err="1"/>
              <a:t>comportamento</a:t>
            </a:r>
            <a:r>
              <a:rPr lang="en" sz="1100"/>
              <a:t> </a:t>
            </a:r>
            <a:r>
              <a:rPr lang="en" sz="1100" err="1"/>
              <a:t>delle</a:t>
            </a:r>
            <a:r>
              <a:rPr lang="en" sz="1100"/>
              <a:t> </a:t>
            </a:r>
            <a:r>
              <a:rPr lang="en" sz="1100" err="1"/>
              <a:t>scimmie</a:t>
            </a:r>
            <a:r>
              <a:rPr lang="en" sz="1100"/>
              <a:t> e </a:t>
            </a:r>
            <a:r>
              <a:rPr lang="en" sz="1100" err="1"/>
              <a:t>dei</a:t>
            </a:r>
            <a:r>
              <a:rPr lang="en" sz="1100"/>
              <a:t> </a:t>
            </a:r>
            <a:r>
              <a:rPr lang="en" sz="1100" err="1"/>
              <a:t>geni</a:t>
            </a:r>
            <a:r>
              <a:rPr lang="en" sz="1100"/>
              <a:t> </a:t>
            </a:r>
            <a:r>
              <a:rPr lang="en" sz="1100" err="1"/>
              <a:t>che</a:t>
            </a:r>
            <a:r>
              <a:rPr lang="en" sz="1100"/>
              <a:t> </a:t>
            </a:r>
            <a:r>
              <a:rPr lang="en" sz="1100" err="1"/>
              <a:t>hanno</a:t>
            </a:r>
            <a:r>
              <a:rPr lang="en" sz="1100"/>
              <a:t>.</a:t>
            </a:r>
            <a:endParaRPr lang="en"/>
          </a:p>
          <a:p>
            <a:pPr algn="just"/>
            <a:endParaRPr lang="en" sz="1100"/>
          </a:p>
          <a:p>
            <a:pPr marL="0" indent="0"/>
            <a:endParaRPr lang="en" sz="1100"/>
          </a:p>
        </p:txBody>
      </p:sp>
      <p:pic>
        <p:nvPicPr>
          <p:cNvPr id="3" name="Immagine 3" descr="Immagine che contiene oggetto da esterni, stella&#10;&#10;Descrizione generata automaticamente">
            <a:extLst>
              <a:ext uri="{FF2B5EF4-FFF2-40B4-BE49-F238E27FC236}">
                <a16:creationId xmlns:a16="http://schemas.microsoft.com/office/drawing/2014/main" id="{B78A00E4-C0FD-8108-AD5B-571E9608B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86" y="714734"/>
            <a:ext cx="1397300" cy="1233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4" descr="Immagine che contiene cielo, esterni, albero, pianta&#10;&#10;Descrizione generata automaticamente">
            <a:extLst>
              <a:ext uri="{FF2B5EF4-FFF2-40B4-BE49-F238E27FC236}">
                <a16:creationId xmlns:a16="http://schemas.microsoft.com/office/drawing/2014/main" id="{BEDC8D90-DF38-A3D0-CD07-AF5EB3A1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806" y="902895"/>
            <a:ext cx="1837427" cy="911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7" descr="Immagine che contiene uccello, esterni, cielo, albero&#10;&#10;Descrizione generata automaticamente">
            <a:extLst>
              <a:ext uri="{FF2B5EF4-FFF2-40B4-BE49-F238E27FC236}">
                <a16:creationId xmlns:a16="http://schemas.microsoft.com/office/drawing/2014/main" id="{35986BD7-88E0-6760-0121-318BF91D9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79" y="862307"/>
            <a:ext cx="1406107" cy="992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15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F002BA96-7F28-D68C-53B6-0130DDAA5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18" y="810883"/>
            <a:ext cx="1117122" cy="1095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6" descr="Immagine che contiene mammifero, primate, arancia, scimmia&#10;&#10;Descrizione generata automaticamente">
            <a:extLst>
              <a:ext uri="{FF2B5EF4-FFF2-40B4-BE49-F238E27FC236}">
                <a16:creationId xmlns:a16="http://schemas.microsoft.com/office/drawing/2014/main" id="{FFE5C8C4-4458-68BF-4287-2D4E42848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626" y="3705584"/>
            <a:ext cx="1338353" cy="1279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42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48"/>
          <p:cNvSpPr txBox="1">
            <a:spLocks noGrp="1"/>
          </p:cNvSpPr>
          <p:nvPr>
            <p:ph type="title"/>
          </p:nvPr>
        </p:nvSpPr>
        <p:spPr>
          <a:xfrm>
            <a:off x="711750" y="467400"/>
            <a:ext cx="7720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 </a:t>
            </a:r>
            <a:endParaRPr/>
          </a:p>
        </p:txBody>
      </p:sp>
      <p:sp>
        <p:nvSpPr>
          <p:cNvPr id="1678" name="Google Shape;1678;p48"/>
          <p:cNvSpPr txBox="1">
            <a:spLocks noGrp="1"/>
          </p:cNvSpPr>
          <p:nvPr>
            <p:ph type="body" idx="1"/>
          </p:nvPr>
        </p:nvSpPr>
        <p:spPr>
          <a:xfrm>
            <a:off x="538040" y="840858"/>
            <a:ext cx="8067919" cy="4181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it-IT" sz="1500" dirty="0"/>
          </a:p>
          <a:p>
            <a:pPr indent="-307975">
              <a:spcBef>
                <a:spcPts val="1000"/>
              </a:spcBef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Tempo e risorse limitati</a:t>
            </a:r>
            <a:r>
              <a:rPr lang="it-IT" sz="1500" dirty="0">
                <a:sym typeface="Wingdings" panose="05000000000000000000" pitchFamily="2" charset="2"/>
              </a:rPr>
              <a:t>: larga presenza di ipotesi e stime</a:t>
            </a:r>
          </a:p>
          <a:p>
            <a:pPr marL="457200" lvl="0" indent="-307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Dati</a:t>
            </a:r>
            <a:r>
              <a:rPr lang="it-IT" sz="1500" dirty="0">
                <a:sym typeface="Wingdings" panose="05000000000000000000" pitchFamily="2" charset="2"/>
              </a:rPr>
              <a:t>: stimati a partire dalle varie interviste (mail e videochiamate) con </a:t>
            </a:r>
            <a:r>
              <a:rPr lang="it-IT" sz="1500" dirty="0" err="1">
                <a:sym typeface="Wingdings" panose="05000000000000000000" pitchFamily="2" charset="2"/>
              </a:rPr>
              <a:t>researchers</a:t>
            </a:r>
            <a:r>
              <a:rPr lang="it-IT" sz="1500" dirty="0">
                <a:sym typeface="Wingdings" panose="05000000000000000000" pitchFamily="2" charset="2"/>
              </a:rPr>
              <a:t> e membri team</a:t>
            </a:r>
          </a:p>
          <a:p>
            <a:pPr marL="457200" lvl="0" indent="-307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Valori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non monetar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it-IT" sz="1500" dirty="0"/>
              <a:t>: conversione in monetari attraverso reddito pro-capite PPP o reddito medio e utilizzo dell’FTE (Full Time </a:t>
            </a:r>
            <a:r>
              <a:rPr lang="it-IT" sz="1500" dirty="0" err="1"/>
              <a:t>Equivalent</a:t>
            </a:r>
            <a:r>
              <a:rPr lang="it-IT" sz="1500" dirty="0"/>
              <a:t>)</a:t>
            </a:r>
            <a:endParaRPr lang="it-IT" sz="1500" dirty="0">
              <a:sym typeface="Wingdings" panose="05000000000000000000" pitchFamily="2" charset="2"/>
            </a:endParaRPr>
          </a:p>
          <a:p>
            <a:pPr marL="457200" lvl="0" indent="-307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Campione di dati dei </a:t>
            </a:r>
            <a:r>
              <a:rPr lang="it-IT" sz="15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researchers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duplicato</a:t>
            </a:r>
            <a:r>
              <a:rPr lang="it-IT" sz="1500" dirty="0">
                <a:sym typeface="Wingdings" panose="05000000000000000000" pitchFamily="2" charset="2"/>
              </a:rPr>
              <a:t>: il secondo campione non considera il tempo speso per preparazione e progettazione</a:t>
            </a:r>
          </a:p>
          <a:p>
            <a:pPr indent="-307975">
              <a:spcBef>
                <a:spcPts val="1000"/>
              </a:spcBef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Valori monetari</a:t>
            </a:r>
            <a:r>
              <a:rPr lang="it-IT" sz="1500" dirty="0">
                <a:sym typeface="Wingdings" panose="05000000000000000000" pitchFamily="2" charset="2"/>
              </a:rPr>
              <a:t>: conversione in dollari statunitensi (tasso di cambio al 23/03/2022)</a:t>
            </a:r>
            <a:endParaRPr lang="en-US" sz="1500" dirty="0">
              <a:sym typeface="Wingdings" panose="05000000000000000000" pitchFamily="2" charset="2"/>
            </a:endParaRPr>
          </a:p>
          <a:p>
            <a:pPr marL="457200" lvl="0" indent="-307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Paesi considerati</a:t>
            </a:r>
            <a:r>
              <a:rPr lang="it-IT" sz="1500" dirty="0">
                <a:sym typeface="Wingdings" panose="05000000000000000000" pitchFamily="2" charset="2"/>
              </a:rPr>
              <a:t>: 30 paesi più attivi durante tutto il periodo di attività di </a:t>
            </a:r>
            <a:r>
              <a:rPr lang="it-IT" sz="1500" dirty="0" err="1">
                <a:sym typeface="Wingdings" panose="05000000000000000000" pitchFamily="2" charset="2"/>
              </a:rPr>
              <a:t>Zooniverse</a:t>
            </a:r>
            <a:endParaRPr lang="it-IT" sz="1500" dirty="0">
              <a:sym typeface="Wingdings" panose="05000000000000000000" pitchFamily="2" charset="2"/>
            </a:endParaRPr>
          </a:p>
          <a:p>
            <a:pPr marL="457200" lvl="0" indent="-307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N° di progetti e di interazioni (annuo)</a:t>
            </a:r>
            <a:r>
              <a:rPr lang="it-IT" sz="1500" dirty="0">
                <a:sym typeface="Wingdings" panose="05000000000000000000" pitchFamily="2" charset="2"/>
              </a:rPr>
              <a:t>: stimato a partire dall’indice di interesse annuo per </a:t>
            </a:r>
            <a:r>
              <a:rPr lang="it-IT" sz="1500" dirty="0" err="1">
                <a:sym typeface="Wingdings" panose="05000000000000000000" pitchFamily="2" charset="2"/>
              </a:rPr>
              <a:t>Zooniverse</a:t>
            </a:r>
            <a:r>
              <a:rPr lang="it-IT" sz="1500" dirty="0">
                <a:sym typeface="Wingdings" panose="05000000000000000000" pitchFamily="2" charset="2"/>
              </a:rPr>
              <a:t> fornito da Google trends</a:t>
            </a:r>
          </a:p>
          <a:p>
            <a:pPr marL="457200" lvl="0" indent="-307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5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Calcoli e tabelle</a:t>
            </a:r>
            <a:r>
              <a:rPr lang="it-IT" sz="1500" dirty="0">
                <a:sym typeface="Wingdings" panose="05000000000000000000" pitchFamily="2" charset="2"/>
              </a:rPr>
              <a:t>: file Excel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57"/>
          <p:cNvSpPr txBox="1">
            <a:spLocks noGrp="1"/>
          </p:cNvSpPr>
          <p:nvPr>
            <p:ph type="title"/>
          </p:nvPr>
        </p:nvSpPr>
        <p:spPr>
          <a:xfrm>
            <a:off x="612690" y="490218"/>
            <a:ext cx="815031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Variabili prese in considerazione per l’ACB</a:t>
            </a:r>
            <a:endParaRPr/>
          </a:p>
        </p:txBody>
      </p:sp>
      <p:sp>
        <p:nvSpPr>
          <p:cNvPr id="2015" name="Google Shape;2015;p57"/>
          <p:cNvSpPr txBox="1">
            <a:spLocks noGrp="1"/>
          </p:cNvSpPr>
          <p:nvPr>
            <p:ph type="subTitle" idx="1"/>
          </p:nvPr>
        </p:nvSpPr>
        <p:spPr>
          <a:xfrm>
            <a:off x="1422688" y="2298977"/>
            <a:ext cx="267068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</a:t>
            </a:r>
            <a:r>
              <a:rPr lang="en"/>
              <a:t>erivante dal lavoro del team</a:t>
            </a:r>
            <a:endParaRPr/>
          </a:p>
        </p:txBody>
      </p:sp>
      <p:sp>
        <p:nvSpPr>
          <p:cNvPr id="2017" name="Google Shape;2017;p57"/>
          <p:cNvSpPr txBox="1">
            <a:spLocks noGrp="1"/>
          </p:cNvSpPr>
          <p:nvPr>
            <p:ph type="subTitle" idx="4"/>
          </p:nvPr>
        </p:nvSpPr>
        <p:spPr>
          <a:xfrm>
            <a:off x="5370238" y="2380434"/>
            <a:ext cx="2522767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Coloro che spendono il proprio tempo su Zooniverse</a:t>
            </a:r>
            <a:endParaRPr/>
          </a:p>
        </p:txBody>
      </p:sp>
      <p:sp>
        <p:nvSpPr>
          <p:cNvPr id="62" name="Google Shape;2014;p57">
            <a:extLst>
              <a:ext uri="{FF2B5EF4-FFF2-40B4-BE49-F238E27FC236}">
                <a16:creationId xmlns:a16="http://schemas.microsoft.com/office/drawing/2014/main" id="{938805B0-17FC-4C39-BAD8-822740D4599A}"/>
              </a:ext>
            </a:extLst>
          </p:cNvPr>
          <p:cNvSpPr txBox="1">
            <a:spLocks/>
          </p:cNvSpPr>
          <p:nvPr/>
        </p:nvSpPr>
        <p:spPr>
          <a:xfrm>
            <a:off x="1222015" y="1351390"/>
            <a:ext cx="103304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it-IT"/>
              <a:t>COSTI</a:t>
            </a:r>
          </a:p>
        </p:txBody>
      </p:sp>
      <p:sp>
        <p:nvSpPr>
          <p:cNvPr id="63" name="Google Shape;2014;p57">
            <a:extLst>
              <a:ext uri="{FF2B5EF4-FFF2-40B4-BE49-F238E27FC236}">
                <a16:creationId xmlns:a16="http://schemas.microsoft.com/office/drawing/2014/main" id="{EA82748C-38A1-4EC7-A230-50E0D68241C8}"/>
              </a:ext>
            </a:extLst>
          </p:cNvPr>
          <p:cNvSpPr txBox="1">
            <a:spLocks/>
          </p:cNvSpPr>
          <p:nvPr/>
        </p:nvSpPr>
        <p:spPr>
          <a:xfrm>
            <a:off x="5299145" y="1351390"/>
            <a:ext cx="1465167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it-IT"/>
              <a:t>BENEFICI</a:t>
            </a:r>
          </a:p>
        </p:txBody>
      </p:sp>
      <p:sp>
        <p:nvSpPr>
          <p:cNvPr id="64" name="Google Shape;2014;p57">
            <a:extLst>
              <a:ext uri="{FF2B5EF4-FFF2-40B4-BE49-F238E27FC236}">
                <a16:creationId xmlns:a16="http://schemas.microsoft.com/office/drawing/2014/main" id="{B9624126-2D85-46A3-95D9-B6F418B70598}"/>
              </a:ext>
            </a:extLst>
          </p:cNvPr>
          <p:cNvSpPr txBox="1">
            <a:spLocks/>
          </p:cNvSpPr>
          <p:nvPr/>
        </p:nvSpPr>
        <p:spPr>
          <a:xfrm>
            <a:off x="1278731" y="2000334"/>
            <a:ext cx="3121221" cy="38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it-IT"/>
              <a:t>Team Zooniverse</a:t>
            </a:r>
          </a:p>
        </p:txBody>
      </p:sp>
      <p:sp>
        <p:nvSpPr>
          <p:cNvPr id="66" name="Google Shape;2016;p57">
            <a:extLst>
              <a:ext uri="{FF2B5EF4-FFF2-40B4-BE49-F238E27FC236}">
                <a16:creationId xmlns:a16="http://schemas.microsoft.com/office/drawing/2014/main" id="{8FB2D53B-029C-427D-8B84-70E4DF5490B6}"/>
              </a:ext>
            </a:extLst>
          </p:cNvPr>
          <p:cNvSpPr txBox="1">
            <a:spLocks/>
          </p:cNvSpPr>
          <p:nvPr/>
        </p:nvSpPr>
        <p:spPr>
          <a:xfrm>
            <a:off x="5299144" y="2000334"/>
            <a:ext cx="2859017" cy="38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it-IT" dirty="0"/>
              <a:t>Culturali</a:t>
            </a:r>
          </a:p>
        </p:txBody>
      </p:sp>
      <p:sp>
        <p:nvSpPr>
          <p:cNvPr id="68" name="Google Shape;2018;p57">
            <a:extLst>
              <a:ext uri="{FF2B5EF4-FFF2-40B4-BE49-F238E27FC236}">
                <a16:creationId xmlns:a16="http://schemas.microsoft.com/office/drawing/2014/main" id="{CAC30A92-78AB-497C-8150-DDD32844A7AF}"/>
              </a:ext>
            </a:extLst>
          </p:cNvPr>
          <p:cNvSpPr txBox="1">
            <a:spLocks/>
          </p:cNvSpPr>
          <p:nvPr/>
        </p:nvSpPr>
        <p:spPr>
          <a:xfrm>
            <a:off x="1313841" y="3401107"/>
            <a:ext cx="3128049" cy="38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it-IT"/>
              <a:t>Researchers</a:t>
            </a:r>
          </a:p>
        </p:txBody>
      </p:sp>
      <p:sp>
        <p:nvSpPr>
          <p:cNvPr id="69" name="Google Shape;2019;p57">
            <a:extLst>
              <a:ext uri="{FF2B5EF4-FFF2-40B4-BE49-F238E27FC236}">
                <a16:creationId xmlns:a16="http://schemas.microsoft.com/office/drawing/2014/main" id="{A7FA9EC1-0480-4C8E-B12E-40C5BE59A79A}"/>
              </a:ext>
            </a:extLst>
          </p:cNvPr>
          <p:cNvSpPr txBox="1">
            <a:spLocks/>
          </p:cNvSpPr>
          <p:nvPr/>
        </p:nvSpPr>
        <p:spPr>
          <a:xfrm>
            <a:off x="1422688" y="3847653"/>
            <a:ext cx="2813555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it-IT"/>
              <a:t>Tempo e risorse spese per inserire il progetto su Zooniverse</a:t>
            </a:r>
          </a:p>
        </p:txBody>
      </p:sp>
      <p:sp>
        <p:nvSpPr>
          <p:cNvPr id="70" name="Google Shape;2020;p57">
            <a:extLst>
              <a:ext uri="{FF2B5EF4-FFF2-40B4-BE49-F238E27FC236}">
                <a16:creationId xmlns:a16="http://schemas.microsoft.com/office/drawing/2014/main" id="{89B56E04-70F7-4DB2-9C44-854718F52225}"/>
              </a:ext>
            </a:extLst>
          </p:cNvPr>
          <p:cNvSpPr txBox="1">
            <a:spLocks/>
          </p:cNvSpPr>
          <p:nvPr/>
        </p:nvSpPr>
        <p:spPr>
          <a:xfrm>
            <a:off x="5299145" y="3354409"/>
            <a:ext cx="2859017" cy="38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3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it-IT"/>
              <a:t>Researchers</a:t>
            </a:r>
          </a:p>
        </p:txBody>
      </p:sp>
      <p:sp>
        <p:nvSpPr>
          <p:cNvPr id="71" name="Google Shape;2021;p57">
            <a:extLst>
              <a:ext uri="{FF2B5EF4-FFF2-40B4-BE49-F238E27FC236}">
                <a16:creationId xmlns:a16="http://schemas.microsoft.com/office/drawing/2014/main" id="{4ABE913E-DD18-450B-B6DB-2901C305CCDD}"/>
              </a:ext>
            </a:extLst>
          </p:cNvPr>
          <p:cNvSpPr txBox="1">
            <a:spLocks/>
          </p:cNvSpPr>
          <p:nvPr/>
        </p:nvSpPr>
        <p:spPr>
          <a:xfrm>
            <a:off x="5325742" y="3789659"/>
            <a:ext cx="2611761" cy="56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it-IT"/>
              <a:t>Beneficiano del tempo speso dai volontari per aiutarli</a:t>
            </a:r>
          </a:p>
        </p:txBody>
      </p:sp>
      <p:pic>
        <p:nvPicPr>
          <p:cNvPr id="15" name="Elemento grafico 14" descr="Valigetta con riempimento a tinta unita">
            <a:extLst>
              <a:ext uri="{FF2B5EF4-FFF2-40B4-BE49-F238E27FC236}">
                <a16:creationId xmlns:a16="http://schemas.microsoft.com/office/drawing/2014/main" id="{35EC99D0-3300-4FAE-A99B-957C2EA28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125" y="1874571"/>
            <a:ext cx="506890" cy="506890"/>
          </a:xfrm>
          <a:prstGeom prst="rect">
            <a:avLst/>
          </a:prstGeom>
        </p:spPr>
      </p:pic>
      <p:pic>
        <p:nvPicPr>
          <p:cNvPr id="17" name="Elemento grafico 16" descr="Scienziata con riempimento a tinta unita">
            <a:extLst>
              <a:ext uri="{FF2B5EF4-FFF2-40B4-BE49-F238E27FC236}">
                <a16:creationId xmlns:a16="http://schemas.microsoft.com/office/drawing/2014/main" id="{42AFE7FB-47E1-48E6-937A-BA974189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126" y="3303680"/>
            <a:ext cx="506889" cy="506889"/>
          </a:xfrm>
          <a:prstGeom prst="rect">
            <a:avLst/>
          </a:prstGeom>
        </p:spPr>
      </p:pic>
      <p:pic>
        <p:nvPicPr>
          <p:cNvPr id="19" name="Elemento grafico 18" descr="Scienziata contorno">
            <a:extLst>
              <a:ext uri="{FF2B5EF4-FFF2-40B4-BE49-F238E27FC236}">
                <a16:creationId xmlns:a16="http://schemas.microsoft.com/office/drawing/2014/main" id="{747D03D0-878B-4E0F-AABE-1DE06EF0C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0689" y="3400114"/>
            <a:ext cx="528456" cy="528456"/>
          </a:xfrm>
          <a:prstGeom prst="rect">
            <a:avLst/>
          </a:prstGeom>
        </p:spPr>
      </p:pic>
      <p:pic>
        <p:nvPicPr>
          <p:cNvPr id="21" name="Elemento grafico 20" descr="Testa con ingranaggi contorno">
            <a:extLst>
              <a:ext uri="{FF2B5EF4-FFF2-40B4-BE49-F238E27FC236}">
                <a16:creationId xmlns:a16="http://schemas.microsoft.com/office/drawing/2014/main" id="{1524A373-F58E-4EE6-A62A-35720BDD8E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4322" y="1927784"/>
            <a:ext cx="529158" cy="5291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51"/>
          <p:cNvSpPr txBox="1">
            <a:spLocks noGrp="1"/>
          </p:cNvSpPr>
          <p:nvPr>
            <p:ph type="title"/>
          </p:nvPr>
        </p:nvSpPr>
        <p:spPr>
          <a:xfrm>
            <a:off x="742025" y="1086775"/>
            <a:ext cx="3639900" cy="10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Costi</a:t>
            </a:r>
            <a:endParaRPr/>
          </a:p>
        </p:txBody>
      </p:sp>
      <p:sp>
        <p:nvSpPr>
          <p:cNvPr id="1709" name="Google Shape;1709;p51"/>
          <p:cNvSpPr txBox="1">
            <a:spLocks noGrp="1"/>
          </p:cNvSpPr>
          <p:nvPr>
            <p:ph type="subTitle" idx="1"/>
          </p:nvPr>
        </p:nvSpPr>
        <p:spPr>
          <a:xfrm>
            <a:off x="742025" y="2341025"/>
            <a:ext cx="38301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spcAft>
                <a:spcPts val="1200"/>
              </a:spcAft>
              <a:buSzPts val="1100"/>
              <a:buFont typeface="Courier New"/>
              <a:buChar char="o"/>
            </a:pPr>
            <a:r>
              <a:rPr lang="en" sz="2000" dirty="0"/>
              <a:t>Costi Team </a:t>
            </a:r>
          </a:p>
          <a:p>
            <a:pPr marL="285750" indent="-285750">
              <a:spcAft>
                <a:spcPts val="1200"/>
              </a:spcAft>
              <a:buSzPts val="1100"/>
              <a:buFont typeface="Courier New"/>
              <a:buChar char="o"/>
            </a:pPr>
            <a:r>
              <a:rPr lang="en" sz="2000" dirty="0"/>
              <a:t>Costi Researchers</a:t>
            </a:r>
          </a:p>
        </p:txBody>
      </p:sp>
      <p:grpSp>
        <p:nvGrpSpPr>
          <p:cNvPr id="1710" name="Google Shape;1710;p51"/>
          <p:cNvGrpSpPr/>
          <p:nvPr/>
        </p:nvGrpSpPr>
        <p:grpSpPr>
          <a:xfrm>
            <a:off x="5217259" y="537494"/>
            <a:ext cx="2666390" cy="4190119"/>
            <a:chOff x="5321942" y="552224"/>
            <a:chExt cx="2570263" cy="4039059"/>
          </a:xfrm>
        </p:grpSpPr>
        <p:sp>
          <p:nvSpPr>
            <p:cNvPr id="1711" name="Google Shape;1711;p51"/>
            <p:cNvSpPr/>
            <p:nvPr/>
          </p:nvSpPr>
          <p:spPr>
            <a:xfrm>
              <a:off x="5321942" y="1057070"/>
              <a:ext cx="2570263" cy="3534212"/>
            </a:xfrm>
            <a:custGeom>
              <a:avLst/>
              <a:gdLst/>
              <a:ahLst/>
              <a:cxnLst/>
              <a:rect l="l" t="t" r="r" b="b"/>
              <a:pathLst>
                <a:path w="133226" h="183191" extrusionOk="0">
                  <a:moveTo>
                    <a:pt x="36013" y="33129"/>
                  </a:moveTo>
                  <a:cubicBezTo>
                    <a:pt x="36920" y="33129"/>
                    <a:pt x="37703" y="33972"/>
                    <a:pt x="37728" y="34994"/>
                  </a:cubicBezTo>
                  <a:cubicBezTo>
                    <a:pt x="37747" y="36027"/>
                    <a:pt x="36991" y="36884"/>
                    <a:pt x="36046" y="36903"/>
                  </a:cubicBezTo>
                  <a:cubicBezTo>
                    <a:pt x="36039" y="36903"/>
                    <a:pt x="36031" y="36903"/>
                    <a:pt x="36024" y="36903"/>
                  </a:cubicBezTo>
                  <a:cubicBezTo>
                    <a:pt x="35077" y="36903"/>
                    <a:pt x="34332" y="36095"/>
                    <a:pt x="34320" y="35057"/>
                  </a:cubicBezTo>
                  <a:cubicBezTo>
                    <a:pt x="34301" y="34024"/>
                    <a:pt x="35069" y="33142"/>
                    <a:pt x="35983" y="33129"/>
                  </a:cubicBezTo>
                  <a:cubicBezTo>
                    <a:pt x="35993" y="33129"/>
                    <a:pt x="36003" y="33129"/>
                    <a:pt x="36013" y="33129"/>
                  </a:cubicBezTo>
                  <a:close/>
                  <a:moveTo>
                    <a:pt x="57613" y="38438"/>
                  </a:moveTo>
                  <a:cubicBezTo>
                    <a:pt x="57609" y="38441"/>
                    <a:pt x="57605" y="38444"/>
                    <a:pt x="57600" y="38447"/>
                  </a:cubicBezTo>
                  <a:lnTo>
                    <a:pt x="57613" y="38459"/>
                  </a:lnTo>
                  <a:cubicBezTo>
                    <a:pt x="57613" y="38452"/>
                    <a:pt x="57613" y="38445"/>
                    <a:pt x="57613" y="38438"/>
                  </a:cubicBezTo>
                  <a:close/>
                  <a:moveTo>
                    <a:pt x="40576" y="47910"/>
                  </a:moveTo>
                  <a:cubicBezTo>
                    <a:pt x="42409" y="47923"/>
                    <a:pt x="43625" y="49863"/>
                    <a:pt x="42825" y="51489"/>
                  </a:cubicBezTo>
                  <a:cubicBezTo>
                    <a:pt x="42703" y="51743"/>
                    <a:pt x="42566" y="51894"/>
                    <a:pt x="42329" y="51894"/>
                  </a:cubicBezTo>
                  <a:cubicBezTo>
                    <a:pt x="42260" y="51894"/>
                    <a:pt x="42183" y="51881"/>
                    <a:pt x="42094" y="51854"/>
                  </a:cubicBezTo>
                  <a:cubicBezTo>
                    <a:pt x="40790" y="51451"/>
                    <a:pt x="39536" y="50897"/>
                    <a:pt x="38365" y="50210"/>
                  </a:cubicBezTo>
                  <a:cubicBezTo>
                    <a:pt x="38106" y="50065"/>
                    <a:pt x="38094" y="49882"/>
                    <a:pt x="38182" y="49618"/>
                  </a:cubicBezTo>
                  <a:cubicBezTo>
                    <a:pt x="38535" y="48597"/>
                    <a:pt x="39499" y="47910"/>
                    <a:pt x="40576" y="47910"/>
                  </a:cubicBezTo>
                  <a:close/>
                  <a:moveTo>
                    <a:pt x="71372" y="43265"/>
                  </a:moveTo>
                  <a:cubicBezTo>
                    <a:pt x="71899" y="43265"/>
                    <a:pt x="72428" y="43290"/>
                    <a:pt x="72961" y="43342"/>
                  </a:cubicBezTo>
                  <a:cubicBezTo>
                    <a:pt x="75607" y="43594"/>
                    <a:pt x="77957" y="44514"/>
                    <a:pt x="79784" y="46530"/>
                  </a:cubicBezTo>
                  <a:cubicBezTo>
                    <a:pt x="81063" y="47942"/>
                    <a:pt x="81775" y="49599"/>
                    <a:pt x="81693" y="51539"/>
                  </a:cubicBezTo>
                  <a:cubicBezTo>
                    <a:pt x="81599" y="53959"/>
                    <a:pt x="79746" y="56347"/>
                    <a:pt x="77428" y="57052"/>
                  </a:cubicBezTo>
                  <a:cubicBezTo>
                    <a:pt x="77121" y="57151"/>
                    <a:pt x="76816" y="57188"/>
                    <a:pt x="76509" y="57188"/>
                  </a:cubicBezTo>
                  <a:cubicBezTo>
                    <a:pt x="76325" y="57188"/>
                    <a:pt x="76140" y="57174"/>
                    <a:pt x="75954" y="57153"/>
                  </a:cubicBezTo>
                  <a:cubicBezTo>
                    <a:pt x="75759" y="57135"/>
                    <a:pt x="75564" y="57095"/>
                    <a:pt x="75352" y="57095"/>
                  </a:cubicBezTo>
                  <a:cubicBezTo>
                    <a:pt x="75200" y="57095"/>
                    <a:pt x="75040" y="57115"/>
                    <a:pt x="74864" y="57178"/>
                  </a:cubicBezTo>
                  <a:cubicBezTo>
                    <a:pt x="75116" y="57689"/>
                    <a:pt x="75531" y="57689"/>
                    <a:pt x="75916" y="57695"/>
                  </a:cubicBezTo>
                  <a:cubicBezTo>
                    <a:pt x="76779" y="57708"/>
                    <a:pt x="77642" y="57752"/>
                    <a:pt x="78480" y="57997"/>
                  </a:cubicBezTo>
                  <a:cubicBezTo>
                    <a:pt x="79910" y="58413"/>
                    <a:pt x="81215" y="59056"/>
                    <a:pt x="82178" y="60247"/>
                  </a:cubicBezTo>
                  <a:cubicBezTo>
                    <a:pt x="83747" y="62187"/>
                    <a:pt x="83703" y="64789"/>
                    <a:pt x="82078" y="66680"/>
                  </a:cubicBezTo>
                  <a:cubicBezTo>
                    <a:pt x="81114" y="67795"/>
                    <a:pt x="79879" y="68532"/>
                    <a:pt x="78587" y="69187"/>
                  </a:cubicBezTo>
                  <a:cubicBezTo>
                    <a:pt x="78008" y="69477"/>
                    <a:pt x="77384" y="69679"/>
                    <a:pt x="76848" y="70038"/>
                  </a:cubicBezTo>
                  <a:cubicBezTo>
                    <a:pt x="76943" y="70447"/>
                    <a:pt x="77239" y="70441"/>
                    <a:pt x="77535" y="70460"/>
                  </a:cubicBezTo>
                  <a:cubicBezTo>
                    <a:pt x="78549" y="70542"/>
                    <a:pt x="79570" y="70636"/>
                    <a:pt x="80566" y="70901"/>
                  </a:cubicBezTo>
                  <a:cubicBezTo>
                    <a:pt x="81460" y="71147"/>
                    <a:pt x="82304" y="71493"/>
                    <a:pt x="83048" y="72054"/>
                  </a:cubicBezTo>
                  <a:cubicBezTo>
                    <a:pt x="84516" y="73169"/>
                    <a:pt x="85178" y="75034"/>
                    <a:pt x="84692" y="76653"/>
                  </a:cubicBezTo>
                  <a:cubicBezTo>
                    <a:pt x="84478" y="77391"/>
                    <a:pt x="84031" y="78040"/>
                    <a:pt x="83420" y="78499"/>
                  </a:cubicBezTo>
                  <a:cubicBezTo>
                    <a:pt x="83010" y="78827"/>
                    <a:pt x="82575" y="79123"/>
                    <a:pt x="82128" y="79400"/>
                  </a:cubicBezTo>
                  <a:cubicBezTo>
                    <a:pt x="78455" y="81681"/>
                    <a:pt x="74775" y="83968"/>
                    <a:pt x="71083" y="86224"/>
                  </a:cubicBezTo>
                  <a:cubicBezTo>
                    <a:pt x="68966" y="87522"/>
                    <a:pt x="66597" y="88083"/>
                    <a:pt x="64165" y="88404"/>
                  </a:cubicBezTo>
                  <a:cubicBezTo>
                    <a:pt x="63949" y="88430"/>
                    <a:pt x="63732" y="88443"/>
                    <a:pt x="63516" y="88443"/>
                  </a:cubicBezTo>
                  <a:cubicBezTo>
                    <a:pt x="62998" y="88443"/>
                    <a:pt x="62481" y="88370"/>
                    <a:pt x="61979" y="88227"/>
                  </a:cubicBezTo>
                  <a:cubicBezTo>
                    <a:pt x="61418" y="88083"/>
                    <a:pt x="60883" y="87856"/>
                    <a:pt x="60391" y="87560"/>
                  </a:cubicBezTo>
                  <a:cubicBezTo>
                    <a:pt x="59219" y="86860"/>
                    <a:pt x="58621" y="85814"/>
                    <a:pt x="58526" y="84460"/>
                  </a:cubicBezTo>
                  <a:cubicBezTo>
                    <a:pt x="58425" y="83004"/>
                    <a:pt x="58797" y="81650"/>
                    <a:pt x="59440" y="80364"/>
                  </a:cubicBezTo>
                  <a:cubicBezTo>
                    <a:pt x="60561" y="78090"/>
                    <a:pt x="62307" y="76181"/>
                    <a:pt x="64474" y="74864"/>
                  </a:cubicBezTo>
                  <a:cubicBezTo>
                    <a:pt x="64625" y="74770"/>
                    <a:pt x="64789" y="74681"/>
                    <a:pt x="64947" y="74587"/>
                  </a:cubicBezTo>
                  <a:cubicBezTo>
                    <a:pt x="65079" y="74505"/>
                    <a:pt x="65274" y="74442"/>
                    <a:pt x="65243" y="74265"/>
                  </a:cubicBezTo>
                  <a:cubicBezTo>
                    <a:pt x="65205" y="74039"/>
                    <a:pt x="65028" y="73919"/>
                    <a:pt x="64789" y="73900"/>
                  </a:cubicBezTo>
                  <a:cubicBezTo>
                    <a:pt x="63976" y="73843"/>
                    <a:pt x="63170" y="73736"/>
                    <a:pt x="62376" y="73579"/>
                  </a:cubicBezTo>
                  <a:cubicBezTo>
                    <a:pt x="61418" y="73390"/>
                    <a:pt x="60498" y="73106"/>
                    <a:pt x="59648" y="72602"/>
                  </a:cubicBezTo>
                  <a:cubicBezTo>
                    <a:pt x="58117" y="71695"/>
                    <a:pt x="57468" y="70321"/>
                    <a:pt x="57537" y="68582"/>
                  </a:cubicBezTo>
                  <a:cubicBezTo>
                    <a:pt x="57606" y="66762"/>
                    <a:pt x="58369" y="65243"/>
                    <a:pt x="59610" y="63951"/>
                  </a:cubicBezTo>
                  <a:cubicBezTo>
                    <a:pt x="60870" y="62641"/>
                    <a:pt x="62426" y="61778"/>
                    <a:pt x="64046" y="61009"/>
                  </a:cubicBezTo>
                  <a:cubicBezTo>
                    <a:pt x="64285" y="60896"/>
                    <a:pt x="64524" y="60789"/>
                    <a:pt x="64764" y="60688"/>
                  </a:cubicBezTo>
                  <a:cubicBezTo>
                    <a:pt x="64890" y="60637"/>
                    <a:pt x="65022" y="60568"/>
                    <a:pt x="65010" y="60417"/>
                  </a:cubicBezTo>
                  <a:cubicBezTo>
                    <a:pt x="64997" y="60253"/>
                    <a:pt x="64871" y="60121"/>
                    <a:pt x="64707" y="60096"/>
                  </a:cubicBezTo>
                  <a:cubicBezTo>
                    <a:pt x="64474" y="60070"/>
                    <a:pt x="64241" y="60058"/>
                    <a:pt x="64001" y="60058"/>
                  </a:cubicBezTo>
                  <a:cubicBezTo>
                    <a:pt x="62552" y="60033"/>
                    <a:pt x="61135" y="59680"/>
                    <a:pt x="59837" y="59031"/>
                  </a:cubicBezTo>
                  <a:cubicBezTo>
                    <a:pt x="56598" y="57424"/>
                    <a:pt x="55376" y="54293"/>
                    <a:pt x="56655" y="50903"/>
                  </a:cubicBezTo>
                  <a:cubicBezTo>
                    <a:pt x="57323" y="49120"/>
                    <a:pt x="58501" y="47740"/>
                    <a:pt x="60013" y="46638"/>
                  </a:cubicBezTo>
                  <a:cubicBezTo>
                    <a:pt x="61450" y="45585"/>
                    <a:pt x="63056" y="44886"/>
                    <a:pt x="64745" y="44376"/>
                  </a:cubicBezTo>
                  <a:cubicBezTo>
                    <a:pt x="66920" y="43717"/>
                    <a:pt x="69120" y="43265"/>
                    <a:pt x="71372" y="43265"/>
                  </a:cubicBezTo>
                  <a:close/>
                  <a:moveTo>
                    <a:pt x="61601" y="92994"/>
                  </a:moveTo>
                  <a:cubicBezTo>
                    <a:pt x="61607" y="92994"/>
                    <a:pt x="61613" y="92995"/>
                    <a:pt x="61620" y="92997"/>
                  </a:cubicBezTo>
                  <a:cubicBezTo>
                    <a:pt x="61740" y="93047"/>
                    <a:pt x="61847" y="93104"/>
                    <a:pt x="61947" y="93180"/>
                  </a:cubicBezTo>
                  <a:cubicBezTo>
                    <a:pt x="61900" y="93206"/>
                    <a:pt x="61858" y="93217"/>
                    <a:pt x="61821" y="93217"/>
                  </a:cubicBezTo>
                  <a:cubicBezTo>
                    <a:pt x="61724" y="93217"/>
                    <a:pt x="61655" y="93146"/>
                    <a:pt x="61582" y="93092"/>
                  </a:cubicBezTo>
                  <a:cubicBezTo>
                    <a:pt x="61543" y="93053"/>
                    <a:pt x="61558" y="92994"/>
                    <a:pt x="61601" y="92994"/>
                  </a:cubicBezTo>
                  <a:close/>
                  <a:moveTo>
                    <a:pt x="51117" y="96328"/>
                  </a:moveTo>
                  <a:cubicBezTo>
                    <a:pt x="51122" y="96328"/>
                    <a:pt x="51126" y="96329"/>
                    <a:pt x="51129" y="96330"/>
                  </a:cubicBezTo>
                  <a:cubicBezTo>
                    <a:pt x="51181" y="96353"/>
                    <a:pt x="51186" y="96386"/>
                    <a:pt x="51149" y="96420"/>
                  </a:cubicBezTo>
                  <a:lnTo>
                    <a:pt x="51149" y="96420"/>
                  </a:lnTo>
                  <a:cubicBezTo>
                    <a:pt x="51149" y="96419"/>
                    <a:pt x="51149" y="96419"/>
                    <a:pt x="51148" y="96418"/>
                  </a:cubicBezTo>
                  <a:lnTo>
                    <a:pt x="51066" y="96336"/>
                  </a:lnTo>
                  <a:cubicBezTo>
                    <a:pt x="51082" y="96336"/>
                    <a:pt x="51101" y="96328"/>
                    <a:pt x="51117" y="96328"/>
                  </a:cubicBezTo>
                  <a:close/>
                  <a:moveTo>
                    <a:pt x="67713" y="113592"/>
                  </a:moveTo>
                  <a:cubicBezTo>
                    <a:pt x="67831" y="113592"/>
                    <a:pt x="67925" y="113647"/>
                    <a:pt x="67964" y="113820"/>
                  </a:cubicBezTo>
                  <a:cubicBezTo>
                    <a:pt x="67983" y="113902"/>
                    <a:pt x="67908" y="114085"/>
                    <a:pt x="67870" y="114085"/>
                  </a:cubicBezTo>
                  <a:cubicBezTo>
                    <a:pt x="67856" y="114086"/>
                    <a:pt x="67842" y="114087"/>
                    <a:pt x="67829" y="114087"/>
                  </a:cubicBezTo>
                  <a:cubicBezTo>
                    <a:pt x="67559" y="114087"/>
                    <a:pt x="67533" y="113848"/>
                    <a:pt x="67479" y="113638"/>
                  </a:cubicBezTo>
                  <a:cubicBezTo>
                    <a:pt x="67562" y="113612"/>
                    <a:pt x="67642" y="113592"/>
                    <a:pt x="67713" y="113592"/>
                  </a:cubicBezTo>
                  <a:close/>
                  <a:moveTo>
                    <a:pt x="48716" y="124342"/>
                  </a:moveTo>
                  <a:lnTo>
                    <a:pt x="48704" y="124386"/>
                  </a:lnTo>
                  <a:lnTo>
                    <a:pt x="48678" y="124355"/>
                  </a:lnTo>
                  <a:lnTo>
                    <a:pt x="48716" y="124342"/>
                  </a:lnTo>
                  <a:close/>
                  <a:moveTo>
                    <a:pt x="73988" y="1"/>
                  </a:moveTo>
                  <a:cubicBezTo>
                    <a:pt x="73125" y="133"/>
                    <a:pt x="72394" y="593"/>
                    <a:pt x="71455" y="877"/>
                  </a:cubicBezTo>
                  <a:lnTo>
                    <a:pt x="89147" y="21240"/>
                  </a:lnTo>
                  <a:cubicBezTo>
                    <a:pt x="88511" y="21561"/>
                    <a:pt x="87874" y="21593"/>
                    <a:pt x="87276" y="21719"/>
                  </a:cubicBezTo>
                  <a:cubicBezTo>
                    <a:pt x="81964" y="22821"/>
                    <a:pt x="76653" y="23918"/>
                    <a:pt x="71342" y="25014"/>
                  </a:cubicBezTo>
                  <a:cubicBezTo>
                    <a:pt x="71169" y="25051"/>
                    <a:pt x="70993" y="25069"/>
                    <a:pt x="70818" y="25069"/>
                  </a:cubicBezTo>
                  <a:cubicBezTo>
                    <a:pt x="70579" y="25069"/>
                    <a:pt x="70340" y="25035"/>
                    <a:pt x="70107" y="24970"/>
                  </a:cubicBezTo>
                  <a:cubicBezTo>
                    <a:pt x="65406" y="23678"/>
                    <a:pt x="60706" y="22387"/>
                    <a:pt x="56006" y="21095"/>
                  </a:cubicBezTo>
                  <a:cubicBezTo>
                    <a:pt x="55820" y="21042"/>
                    <a:pt x="55635" y="20967"/>
                    <a:pt x="55408" y="20967"/>
                  </a:cubicBezTo>
                  <a:cubicBezTo>
                    <a:pt x="55365" y="20967"/>
                    <a:pt x="55321" y="20969"/>
                    <a:pt x="55275" y="20975"/>
                  </a:cubicBezTo>
                  <a:cubicBezTo>
                    <a:pt x="55420" y="21246"/>
                    <a:pt x="55678" y="21322"/>
                    <a:pt x="55880" y="21454"/>
                  </a:cubicBezTo>
                  <a:cubicBezTo>
                    <a:pt x="57657" y="22582"/>
                    <a:pt x="59213" y="24019"/>
                    <a:pt x="60467" y="25707"/>
                  </a:cubicBezTo>
                  <a:cubicBezTo>
                    <a:pt x="60908" y="26306"/>
                    <a:pt x="60908" y="26306"/>
                    <a:pt x="60347" y="26759"/>
                  </a:cubicBezTo>
                  <a:cubicBezTo>
                    <a:pt x="61355" y="26961"/>
                    <a:pt x="61349" y="26961"/>
                    <a:pt x="61866" y="27950"/>
                  </a:cubicBezTo>
                  <a:cubicBezTo>
                    <a:pt x="62168" y="28530"/>
                    <a:pt x="62445" y="29128"/>
                    <a:pt x="62685" y="29739"/>
                  </a:cubicBezTo>
                  <a:cubicBezTo>
                    <a:pt x="62779" y="29979"/>
                    <a:pt x="62716" y="30118"/>
                    <a:pt x="62527" y="30275"/>
                  </a:cubicBezTo>
                  <a:cubicBezTo>
                    <a:pt x="62013" y="30693"/>
                    <a:pt x="61267" y="30895"/>
                    <a:pt x="60508" y="30895"/>
                  </a:cubicBezTo>
                  <a:cubicBezTo>
                    <a:pt x="59584" y="30895"/>
                    <a:pt x="58640" y="30595"/>
                    <a:pt x="58073" y="30017"/>
                  </a:cubicBezTo>
                  <a:cubicBezTo>
                    <a:pt x="57373" y="29305"/>
                    <a:pt x="57392" y="28334"/>
                    <a:pt x="58142" y="27654"/>
                  </a:cubicBezTo>
                  <a:cubicBezTo>
                    <a:pt x="58362" y="27471"/>
                    <a:pt x="58602" y="27314"/>
                    <a:pt x="58860" y="27181"/>
                  </a:cubicBezTo>
                  <a:cubicBezTo>
                    <a:pt x="59087" y="27062"/>
                    <a:pt x="59339" y="26980"/>
                    <a:pt x="59717" y="26829"/>
                  </a:cubicBezTo>
                  <a:lnTo>
                    <a:pt x="59717" y="26829"/>
                  </a:lnTo>
                  <a:cubicBezTo>
                    <a:pt x="59653" y="26833"/>
                    <a:pt x="59589" y="26835"/>
                    <a:pt x="59525" y="26835"/>
                  </a:cubicBezTo>
                  <a:cubicBezTo>
                    <a:pt x="58917" y="26835"/>
                    <a:pt x="58324" y="26646"/>
                    <a:pt x="57833" y="26287"/>
                  </a:cubicBezTo>
                  <a:cubicBezTo>
                    <a:pt x="57764" y="26337"/>
                    <a:pt x="57688" y="26356"/>
                    <a:pt x="57682" y="26394"/>
                  </a:cubicBezTo>
                  <a:cubicBezTo>
                    <a:pt x="57530" y="27361"/>
                    <a:pt x="56586" y="27899"/>
                    <a:pt x="55622" y="27899"/>
                  </a:cubicBezTo>
                  <a:cubicBezTo>
                    <a:pt x="55187" y="27899"/>
                    <a:pt x="54747" y="27789"/>
                    <a:pt x="54374" y="27559"/>
                  </a:cubicBezTo>
                  <a:cubicBezTo>
                    <a:pt x="53694" y="27137"/>
                    <a:pt x="53234" y="26299"/>
                    <a:pt x="53769" y="25474"/>
                  </a:cubicBezTo>
                  <a:cubicBezTo>
                    <a:pt x="53826" y="25392"/>
                    <a:pt x="53870" y="25298"/>
                    <a:pt x="53965" y="25121"/>
                  </a:cubicBezTo>
                  <a:cubicBezTo>
                    <a:pt x="53549" y="25077"/>
                    <a:pt x="53171" y="25064"/>
                    <a:pt x="52831" y="24932"/>
                  </a:cubicBezTo>
                  <a:cubicBezTo>
                    <a:pt x="52334" y="26141"/>
                    <a:pt x="51868" y="26678"/>
                    <a:pt x="51185" y="26678"/>
                  </a:cubicBezTo>
                  <a:cubicBezTo>
                    <a:pt x="50872" y="26678"/>
                    <a:pt x="50512" y="26564"/>
                    <a:pt x="50084" y="26350"/>
                  </a:cubicBezTo>
                  <a:cubicBezTo>
                    <a:pt x="49882" y="26495"/>
                    <a:pt x="49958" y="26728"/>
                    <a:pt x="49920" y="26917"/>
                  </a:cubicBezTo>
                  <a:cubicBezTo>
                    <a:pt x="49753" y="27656"/>
                    <a:pt x="49226" y="28178"/>
                    <a:pt x="48650" y="28178"/>
                  </a:cubicBezTo>
                  <a:cubicBezTo>
                    <a:pt x="48636" y="28178"/>
                    <a:pt x="48623" y="28178"/>
                    <a:pt x="48609" y="28177"/>
                  </a:cubicBezTo>
                  <a:cubicBezTo>
                    <a:pt x="47967" y="28145"/>
                    <a:pt x="47387" y="27440"/>
                    <a:pt x="47355" y="26677"/>
                  </a:cubicBezTo>
                  <a:cubicBezTo>
                    <a:pt x="47343" y="26255"/>
                    <a:pt x="47488" y="25871"/>
                    <a:pt x="47658" y="25461"/>
                  </a:cubicBezTo>
                  <a:lnTo>
                    <a:pt x="47658" y="25461"/>
                  </a:lnTo>
                  <a:cubicBezTo>
                    <a:pt x="46990" y="25619"/>
                    <a:pt x="46996" y="25619"/>
                    <a:pt x="47116" y="26192"/>
                  </a:cubicBezTo>
                  <a:cubicBezTo>
                    <a:pt x="47330" y="27194"/>
                    <a:pt x="47305" y="28234"/>
                    <a:pt x="47047" y="29229"/>
                  </a:cubicBezTo>
                  <a:cubicBezTo>
                    <a:pt x="46946" y="29632"/>
                    <a:pt x="46845" y="30149"/>
                    <a:pt x="46372" y="30199"/>
                  </a:cubicBezTo>
                  <a:cubicBezTo>
                    <a:pt x="46347" y="30202"/>
                    <a:pt x="46323" y="30204"/>
                    <a:pt x="46300" y="30204"/>
                  </a:cubicBezTo>
                  <a:cubicBezTo>
                    <a:pt x="45848" y="30204"/>
                    <a:pt x="45767" y="29695"/>
                    <a:pt x="45623" y="29330"/>
                  </a:cubicBezTo>
                  <a:cubicBezTo>
                    <a:pt x="45585" y="29235"/>
                    <a:pt x="45566" y="29128"/>
                    <a:pt x="45396" y="29046"/>
                  </a:cubicBezTo>
                  <a:cubicBezTo>
                    <a:pt x="45112" y="29418"/>
                    <a:pt x="44753" y="29746"/>
                    <a:pt x="44205" y="29834"/>
                  </a:cubicBezTo>
                  <a:cubicBezTo>
                    <a:pt x="44564" y="30105"/>
                    <a:pt x="45030" y="30036"/>
                    <a:pt x="45327" y="30288"/>
                  </a:cubicBezTo>
                  <a:cubicBezTo>
                    <a:pt x="45824" y="30716"/>
                    <a:pt x="46404" y="30949"/>
                    <a:pt x="47015" y="31157"/>
                  </a:cubicBezTo>
                  <a:cubicBezTo>
                    <a:pt x="47343" y="31264"/>
                    <a:pt x="47532" y="31586"/>
                    <a:pt x="47847" y="31838"/>
                  </a:cubicBezTo>
                  <a:cubicBezTo>
                    <a:pt x="48219" y="31315"/>
                    <a:pt x="48634" y="30848"/>
                    <a:pt x="49346" y="30848"/>
                  </a:cubicBezTo>
                  <a:cubicBezTo>
                    <a:pt x="49369" y="30847"/>
                    <a:pt x="49392" y="30847"/>
                    <a:pt x="49415" y="30847"/>
                  </a:cubicBezTo>
                  <a:cubicBezTo>
                    <a:pt x="49813" y="30847"/>
                    <a:pt x="50201" y="31003"/>
                    <a:pt x="50493" y="31277"/>
                  </a:cubicBezTo>
                  <a:cubicBezTo>
                    <a:pt x="51363" y="32083"/>
                    <a:pt x="51300" y="33192"/>
                    <a:pt x="50310" y="34421"/>
                  </a:cubicBezTo>
                  <a:cubicBezTo>
                    <a:pt x="51860" y="35757"/>
                    <a:pt x="52062" y="36720"/>
                    <a:pt x="51142" y="38371"/>
                  </a:cubicBezTo>
                  <a:cubicBezTo>
                    <a:pt x="51230" y="38529"/>
                    <a:pt x="51426" y="38504"/>
                    <a:pt x="51545" y="38592"/>
                  </a:cubicBezTo>
                  <a:cubicBezTo>
                    <a:pt x="51783" y="38768"/>
                    <a:pt x="52009" y="38852"/>
                    <a:pt x="52240" y="38852"/>
                  </a:cubicBezTo>
                  <a:cubicBezTo>
                    <a:pt x="52480" y="38852"/>
                    <a:pt x="52725" y="38762"/>
                    <a:pt x="52994" y="38592"/>
                  </a:cubicBezTo>
                  <a:cubicBezTo>
                    <a:pt x="53192" y="38467"/>
                    <a:pt x="53402" y="38418"/>
                    <a:pt x="53620" y="38418"/>
                  </a:cubicBezTo>
                  <a:cubicBezTo>
                    <a:pt x="53975" y="38418"/>
                    <a:pt x="54352" y="38546"/>
                    <a:pt x="54733" y="38686"/>
                  </a:cubicBezTo>
                  <a:cubicBezTo>
                    <a:pt x="54651" y="38119"/>
                    <a:pt x="54532" y="37590"/>
                    <a:pt x="54513" y="37061"/>
                  </a:cubicBezTo>
                  <a:cubicBezTo>
                    <a:pt x="54507" y="36513"/>
                    <a:pt x="54595" y="35971"/>
                    <a:pt x="54784" y="35454"/>
                  </a:cubicBezTo>
                  <a:cubicBezTo>
                    <a:pt x="54742" y="35422"/>
                    <a:pt x="54705" y="35409"/>
                    <a:pt x="54673" y="35409"/>
                  </a:cubicBezTo>
                  <a:cubicBezTo>
                    <a:pt x="54585" y="35409"/>
                    <a:pt x="54527" y="35504"/>
                    <a:pt x="54462" y="35555"/>
                  </a:cubicBezTo>
                  <a:cubicBezTo>
                    <a:pt x="54076" y="35871"/>
                    <a:pt x="53677" y="36044"/>
                    <a:pt x="53260" y="36044"/>
                  </a:cubicBezTo>
                  <a:cubicBezTo>
                    <a:pt x="52970" y="36044"/>
                    <a:pt x="52672" y="35960"/>
                    <a:pt x="52364" y="35782"/>
                  </a:cubicBezTo>
                  <a:cubicBezTo>
                    <a:pt x="51659" y="35372"/>
                    <a:pt x="51237" y="34459"/>
                    <a:pt x="51356" y="33633"/>
                  </a:cubicBezTo>
                  <a:cubicBezTo>
                    <a:pt x="51507" y="32606"/>
                    <a:pt x="52219" y="31869"/>
                    <a:pt x="53114" y="31812"/>
                  </a:cubicBezTo>
                  <a:cubicBezTo>
                    <a:pt x="53157" y="31810"/>
                    <a:pt x="53200" y="31808"/>
                    <a:pt x="53243" y="31808"/>
                  </a:cubicBezTo>
                  <a:cubicBezTo>
                    <a:pt x="54346" y="31808"/>
                    <a:pt x="55185" y="32742"/>
                    <a:pt x="55143" y="33980"/>
                  </a:cubicBezTo>
                  <a:cubicBezTo>
                    <a:pt x="55137" y="34263"/>
                    <a:pt x="55099" y="34547"/>
                    <a:pt x="55080" y="34830"/>
                  </a:cubicBezTo>
                  <a:cubicBezTo>
                    <a:pt x="55477" y="34811"/>
                    <a:pt x="55704" y="34408"/>
                    <a:pt x="56101" y="34358"/>
                  </a:cubicBezTo>
                  <a:cubicBezTo>
                    <a:pt x="56271" y="34339"/>
                    <a:pt x="56239" y="34169"/>
                    <a:pt x="56233" y="34043"/>
                  </a:cubicBezTo>
                  <a:cubicBezTo>
                    <a:pt x="56208" y="33419"/>
                    <a:pt x="56422" y="32871"/>
                    <a:pt x="56806" y="32285"/>
                  </a:cubicBezTo>
                  <a:lnTo>
                    <a:pt x="56806" y="32285"/>
                  </a:lnTo>
                  <a:cubicBezTo>
                    <a:pt x="56505" y="32379"/>
                    <a:pt x="56220" y="32434"/>
                    <a:pt x="55947" y="32434"/>
                  </a:cubicBezTo>
                  <a:cubicBezTo>
                    <a:pt x="55597" y="32434"/>
                    <a:pt x="55266" y="32343"/>
                    <a:pt x="54948" y="32127"/>
                  </a:cubicBezTo>
                  <a:cubicBezTo>
                    <a:pt x="54380" y="31743"/>
                    <a:pt x="54191" y="31151"/>
                    <a:pt x="54103" y="30489"/>
                  </a:cubicBezTo>
                  <a:cubicBezTo>
                    <a:pt x="53394" y="30724"/>
                    <a:pt x="52713" y="30892"/>
                    <a:pt x="52007" y="30892"/>
                  </a:cubicBezTo>
                  <a:cubicBezTo>
                    <a:pt x="51898" y="30892"/>
                    <a:pt x="51788" y="30888"/>
                    <a:pt x="51678" y="30880"/>
                  </a:cubicBezTo>
                  <a:cubicBezTo>
                    <a:pt x="50991" y="30829"/>
                    <a:pt x="50323" y="30697"/>
                    <a:pt x="49743" y="30307"/>
                  </a:cubicBezTo>
                  <a:cubicBezTo>
                    <a:pt x="49031" y="29821"/>
                    <a:pt x="49025" y="29147"/>
                    <a:pt x="49712" y="28643"/>
                  </a:cubicBezTo>
                  <a:cubicBezTo>
                    <a:pt x="50272" y="28238"/>
                    <a:pt x="51150" y="28040"/>
                    <a:pt x="52023" y="28040"/>
                  </a:cubicBezTo>
                  <a:cubicBezTo>
                    <a:pt x="53105" y="28040"/>
                    <a:pt x="54179" y="28344"/>
                    <a:pt x="54633" y="28933"/>
                  </a:cubicBezTo>
                  <a:cubicBezTo>
                    <a:pt x="54728" y="29061"/>
                    <a:pt x="54815" y="29132"/>
                    <a:pt x="54932" y="29132"/>
                  </a:cubicBezTo>
                  <a:cubicBezTo>
                    <a:pt x="54994" y="29132"/>
                    <a:pt x="55065" y="29113"/>
                    <a:pt x="55149" y="29072"/>
                  </a:cubicBezTo>
                  <a:cubicBezTo>
                    <a:pt x="55435" y="28931"/>
                    <a:pt x="55713" y="28861"/>
                    <a:pt x="55982" y="28861"/>
                  </a:cubicBezTo>
                  <a:cubicBezTo>
                    <a:pt x="56411" y="28861"/>
                    <a:pt x="56813" y="29040"/>
                    <a:pt x="57178" y="29393"/>
                  </a:cubicBezTo>
                  <a:cubicBezTo>
                    <a:pt x="57764" y="29960"/>
                    <a:pt x="57865" y="30659"/>
                    <a:pt x="57562" y="31415"/>
                  </a:cubicBezTo>
                  <a:cubicBezTo>
                    <a:pt x="57543" y="31466"/>
                    <a:pt x="57531" y="31516"/>
                    <a:pt x="57524" y="31567"/>
                  </a:cubicBezTo>
                  <a:cubicBezTo>
                    <a:pt x="57524" y="31586"/>
                    <a:pt x="57556" y="31604"/>
                    <a:pt x="57632" y="31680"/>
                  </a:cubicBezTo>
                  <a:cubicBezTo>
                    <a:pt x="58173" y="31466"/>
                    <a:pt x="58740" y="31226"/>
                    <a:pt x="59352" y="31126"/>
                  </a:cubicBezTo>
                  <a:cubicBezTo>
                    <a:pt x="59640" y="31080"/>
                    <a:pt x="59925" y="31058"/>
                    <a:pt x="60204" y="31058"/>
                  </a:cubicBezTo>
                  <a:cubicBezTo>
                    <a:pt x="61126" y="31058"/>
                    <a:pt x="62001" y="31300"/>
                    <a:pt x="62842" y="31749"/>
                  </a:cubicBezTo>
                  <a:cubicBezTo>
                    <a:pt x="63208" y="31945"/>
                    <a:pt x="63441" y="32203"/>
                    <a:pt x="63497" y="32650"/>
                  </a:cubicBezTo>
                  <a:cubicBezTo>
                    <a:pt x="63586" y="33350"/>
                    <a:pt x="63680" y="34049"/>
                    <a:pt x="63756" y="34755"/>
                  </a:cubicBezTo>
                  <a:cubicBezTo>
                    <a:pt x="63812" y="35309"/>
                    <a:pt x="63586" y="35649"/>
                    <a:pt x="63157" y="35927"/>
                  </a:cubicBezTo>
                  <a:cubicBezTo>
                    <a:pt x="62299" y="36486"/>
                    <a:pt x="61386" y="36734"/>
                    <a:pt x="60433" y="36734"/>
                  </a:cubicBezTo>
                  <a:cubicBezTo>
                    <a:pt x="60043" y="36734"/>
                    <a:pt x="59647" y="36692"/>
                    <a:pt x="59245" y="36613"/>
                  </a:cubicBezTo>
                  <a:cubicBezTo>
                    <a:pt x="58759" y="36519"/>
                    <a:pt x="58299" y="36342"/>
                    <a:pt x="57720" y="36179"/>
                  </a:cubicBezTo>
                  <a:lnTo>
                    <a:pt x="57720" y="36179"/>
                  </a:lnTo>
                  <a:cubicBezTo>
                    <a:pt x="57863" y="36984"/>
                    <a:pt x="57642" y="37702"/>
                    <a:pt x="57613" y="38438"/>
                  </a:cubicBezTo>
                  <a:lnTo>
                    <a:pt x="57613" y="38438"/>
                  </a:lnTo>
                  <a:cubicBezTo>
                    <a:pt x="58138" y="38107"/>
                    <a:pt x="58658" y="37779"/>
                    <a:pt x="59320" y="37766"/>
                  </a:cubicBezTo>
                  <a:cubicBezTo>
                    <a:pt x="59330" y="37766"/>
                    <a:pt x="59341" y="37766"/>
                    <a:pt x="59351" y="37766"/>
                  </a:cubicBezTo>
                  <a:cubicBezTo>
                    <a:pt x="60510" y="37766"/>
                    <a:pt x="61522" y="38469"/>
                    <a:pt x="61821" y="39543"/>
                  </a:cubicBezTo>
                  <a:cubicBezTo>
                    <a:pt x="62149" y="40639"/>
                    <a:pt x="61689" y="41818"/>
                    <a:pt x="60713" y="42410"/>
                  </a:cubicBezTo>
                  <a:cubicBezTo>
                    <a:pt x="60498" y="42542"/>
                    <a:pt x="60271" y="42656"/>
                    <a:pt x="60013" y="42801"/>
                  </a:cubicBezTo>
                  <a:cubicBezTo>
                    <a:pt x="60637" y="42813"/>
                    <a:pt x="61204" y="42807"/>
                    <a:pt x="61746" y="43015"/>
                  </a:cubicBezTo>
                  <a:cubicBezTo>
                    <a:pt x="61973" y="43097"/>
                    <a:pt x="62023" y="43204"/>
                    <a:pt x="61916" y="43424"/>
                  </a:cubicBezTo>
                  <a:cubicBezTo>
                    <a:pt x="61324" y="44678"/>
                    <a:pt x="60542" y="45768"/>
                    <a:pt x="59282" y="46442"/>
                  </a:cubicBezTo>
                  <a:cubicBezTo>
                    <a:pt x="59188" y="46493"/>
                    <a:pt x="59099" y="46527"/>
                    <a:pt x="59007" y="46527"/>
                  </a:cubicBezTo>
                  <a:cubicBezTo>
                    <a:pt x="58951" y="46527"/>
                    <a:pt x="58894" y="46515"/>
                    <a:pt x="58835" y="46486"/>
                  </a:cubicBezTo>
                  <a:cubicBezTo>
                    <a:pt x="58249" y="46203"/>
                    <a:pt x="57758" y="45818"/>
                    <a:pt x="57613" y="45144"/>
                  </a:cubicBezTo>
                  <a:cubicBezTo>
                    <a:pt x="57461" y="44495"/>
                    <a:pt x="57720" y="43966"/>
                    <a:pt x="58211" y="43538"/>
                  </a:cubicBezTo>
                  <a:cubicBezTo>
                    <a:pt x="58533" y="43260"/>
                    <a:pt x="58911" y="43090"/>
                    <a:pt x="59452" y="42889"/>
                  </a:cubicBezTo>
                  <a:cubicBezTo>
                    <a:pt x="58785" y="42687"/>
                    <a:pt x="58236" y="42561"/>
                    <a:pt x="57707" y="42139"/>
                  </a:cubicBezTo>
                  <a:cubicBezTo>
                    <a:pt x="57613" y="42838"/>
                    <a:pt x="57285" y="43292"/>
                    <a:pt x="56756" y="43575"/>
                  </a:cubicBezTo>
                  <a:cubicBezTo>
                    <a:pt x="56411" y="43765"/>
                    <a:pt x="56043" y="43840"/>
                    <a:pt x="55669" y="43840"/>
                  </a:cubicBezTo>
                  <a:cubicBezTo>
                    <a:pt x="55496" y="43840"/>
                    <a:pt x="55322" y="43824"/>
                    <a:pt x="55149" y="43796"/>
                  </a:cubicBezTo>
                  <a:cubicBezTo>
                    <a:pt x="53782" y="43575"/>
                    <a:pt x="53234" y="42485"/>
                    <a:pt x="53870" y="41269"/>
                  </a:cubicBezTo>
                  <a:cubicBezTo>
                    <a:pt x="53883" y="41219"/>
                    <a:pt x="53889" y="41169"/>
                    <a:pt x="53883" y="41118"/>
                  </a:cubicBezTo>
                  <a:cubicBezTo>
                    <a:pt x="53732" y="40980"/>
                    <a:pt x="53530" y="41068"/>
                    <a:pt x="53366" y="41005"/>
                  </a:cubicBezTo>
                  <a:cubicBezTo>
                    <a:pt x="53244" y="40959"/>
                    <a:pt x="53135" y="40935"/>
                    <a:pt x="53040" y="40935"/>
                  </a:cubicBezTo>
                  <a:cubicBezTo>
                    <a:pt x="52806" y="40935"/>
                    <a:pt x="52654" y="41082"/>
                    <a:pt x="52591" y="41427"/>
                  </a:cubicBezTo>
                  <a:cubicBezTo>
                    <a:pt x="52541" y="41717"/>
                    <a:pt x="52352" y="41950"/>
                    <a:pt x="52144" y="42158"/>
                  </a:cubicBezTo>
                  <a:cubicBezTo>
                    <a:pt x="51844" y="42468"/>
                    <a:pt x="51542" y="42621"/>
                    <a:pt x="51181" y="42621"/>
                  </a:cubicBezTo>
                  <a:cubicBezTo>
                    <a:pt x="50868" y="42621"/>
                    <a:pt x="50510" y="42506"/>
                    <a:pt x="50071" y="42278"/>
                  </a:cubicBezTo>
                  <a:cubicBezTo>
                    <a:pt x="49876" y="42429"/>
                    <a:pt x="49964" y="42662"/>
                    <a:pt x="49920" y="42851"/>
                  </a:cubicBezTo>
                  <a:cubicBezTo>
                    <a:pt x="49754" y="43598"/>
                    <a:pt x="49253" y="44111"/>
                    <a:pt x="48659" y="44111"/>
                  </a:cubicBezTo>
                  <a:cubicBezTo>
                    <a:pt x="48622" y="44111"/>
                    <a:pt x="48584" y="44109"/>
                    <a:pt x="48546" y="44105"/>
                  </a:cubicBezTo>
                  <a:cubicBezTo>
                    <a:pt x="47897" y="44035"/>
                    <a:pt x="47368" y="43330"/>
                    <a:pt x="47355" y="42555"/>
                  </a:cubicBezTo>
                  <a:cubicBezTo>
                    <a:pt x="47355" y="42152"/>
                    <a:pt x="47513" y="41799"/>
                    <a:pt x="47645" y="41421"/>
                  </a:cubicBezTo>
                  <a:lnTo>
                    <a:pt x="47645" y="41421"/>
                  </a:lnTo>
                  <a:cubicBezTo>
                    <a:pt x="46984" y="41547"/>
                    <a:pt x="46996" y="41547"/>
                    <a:pt x="47110" y="42120"/>
                  </a:cubicBezTo>
                  <a:cubicBezTo>
                    <a:pt x="47343" y="43172"/>
                    <a:pt x="47311" y="44269"/>
                    <a:pt x="47009" y="45308"/>
                  </a:cubicBezTo>
                  <a:cubicBezTo>
                    <a:pt x="46908" y="45667"/>
                    <a:pt x="46801" y="46146"/>
                    <a:pt x="46316" y="46146"/>
                  </a:cubicBezTo>
                  <a:cubicBezTo>
                    <a:pt x="45875" y="46146"/>
                    <a:pt x="45787" y="45699"/>
                    <a:pt x="45648" y="45365"/>
                  </a:cubicBezTo>
                  <a:cubicBezTo>
                    <a:pt x="45598" y="45245"/>
                    <a:pt x="45591" y="45107"/>
                    <a:pt x="45415" y="44974"/>
                  </a:cubicBezTo>
                  <a:cubicBezTo>
                    <a:pt x="45138" y="45321"/>
                    <a:pt x="44829" y="45674"/>
                    <a:pt x="44300" y="45743"/>
                  </a:cubicBezTo>
                  <a:cubicBezTo>
                    <a:pt x="44413" y="45970"/>
                    <a:pt x="44596" y="45970"/>
                    <a:pt x="44753" y="46020"/>
                  </a:cubicBezTo>
                  <a:cubicBezTo>
                    <a:pt x="45648" y="46297"/>
                    <a:pt x="46335" y="46971"/>
                    <a:pt x="47229" y="47255"/>
                  </a:cubicBezTo>
                  <a:cubicBezTo>
                    <a:pt x="47620" y="47381"/>
                    <a:pt x="47828" y="47822"/>
                    <a:pt x="48036" y="48288"/>
                  </a:cubicBezTo>
                  <a:cubicBezTo>
                    <a:pt x="48688" y="47322"/>
                    <a:pt x="49497" y="46767"/>
                    <a:pt x="50628" y="46767"/>
                  </a:cubicBezTo>
                  <a:cubicBezTo>
                    <a:pt x="50677" y="46767"/>
                    <a:pt x="50726" y="46768"/>
                    <a:pt x="50777" y="46770"/>
                  </a:cubicBezTo>
                  <a:cubicBezTo>
                    <a:pt x="50405" y="46587"/>
                    <a:pt x="50065" y="46461"/>
                    <a:pt x="49762" y="46260"/>
                  </a:cubicBezTo>
                  <a:cubicBezTo>
                    <a:pt x="49012" y="45768"/>
                    <a:pt x="49012" y="45044"/>
                    <a:pt x="49768" y="44565"/>
                  </a:cubicBezTo>
                  <a:cubicBezTo>
                    <a:pt x="50436" y="44138"/>
                    <a:pt x="51164" y="43978"/>
                    <a:pt x="51914" y="43978"/>
                  </a:cubicBezTo>
                  <a:cubicBezTo>
                    <a:pt x="52184" y="43978"/>
                    <a:pt x="52456" y="43999"/>
                    <a:pt x="52730" y="44035"/>
                  </a:cubicBezTo>
                  <a:cubicBezTo>
                    <a:pt x="53461" y="44136"/>
                    <a:pt x="54179" y="44319"/>
                    <a:pt x="54677" y="44936"/>
                  </a:cubicBezTo>
                  <a:cubicBezTo>
                    <a:pt x="54762" y="45039"/>
                    <a:pt x="54843" y="45082"/>
                    <a:pt x="54930" y="45082"/>
                  </a:cubicBezTo>
                  <a:cubicBezTo>
                    <a:pt x="54998" y="45082"/>
                    <a:pt x="55069" y="45056"/>
                    <a:pt x="55149" y="45012"/>
                  </a:cubicBezTo>
                  <a:cubicBezTo>
                    <a:pt x="55392" y="44897"/>
                    <a:pt x="55650" y="44834"/>
                    <a:pt x="55914" y="44834"/>
                  </a:cubicBezTo>
                  <a:cubicBezTo>
                    <a:pt x="55939" y="44834"/>
                    <a:pt x="55963" y="44835"/>
                    <a:pt x="55987" y="44836"/>
                  </a:cubicBezTo>
                  <a:cubicBezTo>
                    <a:pt x="56888" y="44855"/>
                    <a:pt x="57606" y="45529"/>
                    <a:pt x="57720" y="46442"/>
                  </a:cubicBezTo>
                  <a:cubicBezTo>
                    <a:pt x="57827" y="47255"/>
                    <a:pt x="57203" y="48131"/>
                    <a:pt x="56371" y="48332"/>
                  </a:cubicBezTo>
                  <a:cubicBezTo>
                    <a:pt x="56228" y="48369"/>
                    <a:pt x="56084" y="48386"/>
                    <a:pt x="55941" y="48386"/>
                  </a:cubicBezTo>
                  <a:cubicBezTo>
                    <a:pt x="55244" y="48386"/>
                    <a:pt x="54588" y="47968"/>
                    <a:pt x="54311" y="47293"/>
                  </a:cubicBezTo>
                  <a:cubicBezTo>
                    <a:pt x="54204" y="47034"/>
                    <a:pt x="54160" y="46745"/>
                    <a:pt x="54065" y="46417"/>
                  </a:cubicBezTo>
                  <a:cubicBezTo>
                    <a:pt x="53407" y="46714"/>
                    <a:pt x="52725" y="46824"/>
                    <a:pt x="52026" y="46824"/>
                  </a:cubicBezTo>
                  <a:cubicBezTo>
                    <a:pt x="51836" y="46824"/>
                    <a:pt x="51644" y="46816"/>
                    <a:pt x="51451" y="46801"/>
                  </a:cubicBezTo>
                  <a:lnTo>
                    <a:pt x="51451" y="46801"/>
                  </a:lnTo>
                  <a:cubicBezTo>
                    <a:pt x="51495" y="47034"/>
                    <a:pt x="51659" y="47066"/>
                    <a:pt x="51778" y="47142"/>
                  </a:cubicBezTo>
                  <a:cubicBezTo>
                    <a:pt x="53057" y="47980"/>
                    <a:pt x="53580" y="49593"/>
                    <a:pt x="53038" y="51023"/>
                  </a:cubicBezTo>
                  <a:cubicBezTo>
                    <a:pt x="52925" y="51344"/>
                    <a:pt x="52749" y="51558"/>
                    <a:pt x="52415" y="51665"/>
                  </a:cubicBezTo>
                  <a:cubicBezTo>
                    <a:pt x="51394" y="51993"/>
                    <a:pt x="50348" y="52245"/>
                    <a:pt x="49283" y="52415"/>
                  </a:cubicBezTo>
                  <a:cubicBezTo>
                    <a:pt x="49237" y="52423"/>
                    <a:pt x="49192" y="52427"/>
                    <a:pt x="49151" y="52427"/>
                  </a:cubicBezTo>
                  <a:cubicBezTo>
                    <a:pt x="48922" y="52427"/>
                    <a:pt x="48762" y="52316"/>
                    <a:pt x="48597" y="52151"/>
                  </a:cubicBezTo>
                  <a:cubicBezTo>
                    <a:pt x="48099" y="51646"/>
                    <a:pt x="47872" y="51004"/>
                    <a:pt x="47670" y="50267"/>
                  </a:cubicBezTo>
                  <a:cubicBezTo>
                    <a:pt x="47137" y="50688"/>
                    <a:pt x="46585" y="50952"/>
                    <a:pt x="46023" y="50952"/>
                  </a:cubicBezTo>
                  <a:cubicBezTo>
                    <a:pt x="45644" y="50952"/>
                    <a:pt x="45259" y="50831"/>
                    <a:pt x="44873" y="50557"/>
                  </a:cubicBezTo>
                  <a:cubicBezTo>
                    <a:pt x="43915" y="49876"/>
                    <a:pt x="43890" y="48912"/>
                    <a:pt x="44230" y="47835"/>
                  </a:cubicBezTo>
                  <a:lnTo>
                    <a:pt x="44230" y="47835"/>
                  </a:lnTo>
                  <a:cubicBezTo>
                    <a:pt x="43788" y="47861"/>
                    <a:pt x="43359" y="47888"/>
                    <a:pt x="42938" y="47888"/>
                  </a:cubicBezTo>
                  <a:cubicBezTo>
                    <a:pt x="42460" y="47888"/>
                    <a:pt x="41993" y="47854"/>
                    <a:pt x="41527" y="47746"/>
                  </a:cubicBezTo>
                  <a:cubicBezTo>
                    <a:pt x="41168" y="47665"/>
                    <a:pt x="40809" y="47576"/>
                    <a:pt x="40494" y="47387"/>
                  </a:cubicBezTo>
                  <a:cubicBezTo>
                    <a:pt x="39946" y="47053"/>
                    <a:pt x="39940" y="46638"/>
                    <a:pt x="40488" y="46310"/>
                  </a:cubicBezTo>
                  <a:cubicBezTo>
                    <a:pt x="40973" y="46020"/>
                    <a:pt x="41508" y="45913"/>
                    <a:pt x="42063" y="45863"/>
                  </a:cubicBezTo>
                  <a:cubicBezTo>
                    <a:pt x="42472" y="45825"/>
                    <a:pt x="42888" y="45818"/>
                    <a:pt x="43430" y="45793"/>
                  </a:cubicBezTo>
                  <a:cubicBezTo>
                    <a:pt x="42876" y="45327"/>
                    <a:pt x="42416" y="44905"/>
                    <a:pt x="42454" y="44206"/>
                  </a:cubicBezTo>
                  <a:cubicBezTo>
                    <a:pt x="42472" y="43828"/>
                    <a:pt x="42573" y="43487"/>
                    <a:pt x="42832" y="43197"/>
                  </a:cubicBezTo>
                  <a:cubicBezTo>
                    <a:pt x="43128" y="42863"/>
                    <a:pt x="43462" y="42694"/>
                    <a:pt x="43869" y="42694"/>
                  </a:cubicBezTo>
                  <a:cubicBezTo>
                    <a:pt x="44274" y="42694"/>
                    <a:pt x="44751" y="42861"/>
                    <a:pt x="45339" y="43197"/>
                  </a:cubicBezTo>
                  <a:cubicBezTo>
                    <a:pt x="45427" y="42693"/>
                    <a:pt x="45509" y="42215"/>
                    <a:pt x="45598" y="41692"/>
                  </a:cubicBezTo>
                  <a:cubicBezTo>
                    <a:pt x="45112" y="41547"/>
                    <a:pt x="44615" y="41484"/>
                    <a:pt x="44161" y="41206"/>
                  </a:cubicBezTo>
                  <a:cubicBezTo>
                    <a:pt x="43814" y="41704"/>
                    <a:pt x="43613" y="42271"/>
                    <a:pt x="43040" y="42517"/>
                  </a:cubicBezTo>
                  <a:cubicBezTo>
                    <a:pt x="42852" y="42597"/>
                    <a:pt x="42673" y="42634"/>
                    <a:pt x="42498" y="42634"/>
                  </a:cubicBezTo>
                  <a:cubicBezTo>
                    <a:pt x="42135" y="42634"/>
                    <a:pt x="41792" y="42478"/>
                    <a:pt x="41439" y="42227"/>
                  </a:cubicBezTo>
                  <a:cubicBezTo>
                    <a:pt x="41376" y="42517"/>
                    <a:pt x="41326" y="42756"/>
                    <a:pt x="41263" y="42996"/>
                  </a:cubicBezTo>
                  <a:cubicBezTo>
                    <a:pt x="41130" y="43506"/>
                    <a:pt x="40841" y="43922"/>
                    <a:pt x="40318" y="44061"/>
                  </a:cubicBezTo>
                  <a:cubicBezTo>
                    <a:pt x="39984" y="44149"/>
                    <a:pt x="39921" y="44300"/>
                    <a:pt x="39965" y="44609"/>
                  </a:cubicBezTo>
                  <a:cubicBezTo>
                    <a:pt x="40066" y="45289"/>
                    <a:pt x="40047" y="45970"/>
                    <a:pt x="39807" y="46631"/>
                  </a:cubicBezTo>
                  <a:cubicBezTo>
                    <a:pt x="39618" y="47161"/>
                    <a:pt x="39335" y="47627"/>
                    <a:pt x="38881" y="47967"/>
                  </a:cubicBezTo>
                  <a:cubicBezTo>
                    <a:pt x="38518" y="48241"/>
                    <a:pt x="38138" y="48389"/>
                    <a:pt x="37734" y="48389"/>
                  </a:cubicBezTo>
                  <a:cubicBezTo>
                    <a:pt x="37507" y="48389"/>
                    <a:pt x="37272" y="48342"/>
                    <a:pt x="37029" y="48244"/>
                  </a:cubicBezTo>
                  <a:cubicBezTo>
                    <a:pt x="36898" y="48194"/>
                    <a:pt x="36764" y="48088"/>
                    <a:pt x="36623" y="48088"/>
                  </a:cubicBezTo>
                  <a:cubicBezTo>
                    <a:pt x="36586" y="48088"/>
                    <a:pt x="36550" y="48095"/>
                    <a:pt x="36512" y="48112"/>
                  </a:cubicBezTo>
                  <a:cubicBezTo>
                    <a:pt x="36339" y="48189"/>
                    <a:pt x="36184" y="48223"/>
                    <a:pt x="36043" y="48223"/>
                  </a:cubicBezTo>
                  <a:cubicBezTo>
                    <a:pt x="35563" y="48223"/>
                    <a:pt x="35243" y="47836"/>
                    <a:pt x="34912" y="47476"/>
                  </a:cubicBezTo>
                  <a:cubicBezTo>
                    <a:pt x="34792" y="47343"/>
                    <a:pt x="34622" y="47249"/>
                    <a:pt x="34572" y="47022"/>
                  </a:cubicBezTo>
                  <a:cubicBezTo>
                    <a:pt x="34681" y="46960"/>
                    <a:pt x="34794" y="46943"/>
                    <a:pt x="34911" y="46943"/>
                  </a:cubicBezTo>
                  <a:cubicBezTo>
                    <a:pt x="35051" y="46943"/>
                    <a:pt x="35196" y="46967"/>
                    <a:pt x="35349" y="46967"/>
                  </a:cubicBezTo>
                  <a:cubicBezTo>
                    <a:pt x="35464" y="46967"/>
                    <a:pt x="35582" y="46954"/>
                    <a:pt x="35706" y="46908"/>
                  </a:cubicBezTo>
                  <a:cubicBezTo>
                    <a:pt x="35460" y="46228"/>
                    <a:pt x="35359" y="45510"/>
                    <a:pt x="35397" y="44792"/>
                  </a:cubicBezTo>
                  <a:cubicBezTo>
                    <a:pt x="35069" y="44792"/>
                    <a:pt x="34756" y="44794"/>
                    <a:pt x="34449" y="44794"/>
                  </a:cubicBezTo>
                  <a:cubicBezTo>
                    <a:pt x="34295" y="44794"/>
                    <a:pt x="34143" y="44794"/>
                    <a:pt x="33992" y="44792"/>
                  </a:cubicBezTo>
                  <a:cubicBezTo>
                    <a:pt x="32744" y="44766"/>
                    <a:pt x="32121" y="44256"/>
                    <a:pt x="31825" y="43065"/>
                  </a:cubicBezTo>
                  <a:cubicBezTo>
                    <a:pt x="31762" y="42819"/>
                    <a:pt x="31900" y="42775"/>
                    <a:pt x="32083" y="42687"/>
                  </a:cubicBezTo>
                  <a:cubicBezTo>
                    <a:pt x="32752" y="42358"/>
                    <a:pt x="33429" y="42198"/>
                    <a:pt x="34107" y="42198"/>
                  </a:cubicBezTo>
                  <a:cubicBezTo>
                    <a:pt x="34700" y="42198"/>
                    <a:pt x="35295" y="42320"/>
                    <a:pt x="35888" y="42555"/>
                  </a:cubicBezTo>
                  <a:cubicBezTo>
                    <a:pt x="36044" y="42618"/>
                    <a:pt x="36176" y="42654"/>
                    <a:pt x="36305" y="42654"/>
                  </a:cubicBezTo>
                  <a:cubicBezTo>
                    <a:pt x="36447" y="42654"/>
                    <a:pt x="36586" y="42610"/>
                    <a:pt x="36752" y="42511"/>
                  </a:cubicBezTo>
                  <a:cubicBezTo>
                    <a:pt x="37081" y="42303"/>
                    <a:pt x="37327" y="42212"/>
                    <a:pt x="37634" y="42212"/>
                  </a:cubicBezTo>
                  <a:cubicBezTo>
                    <a:pt x="37897" y="42212"/>
                    <a:pt x="38204" y="42278"/>
                    <a:pt x="38648" y="42397"/>
                  </a:cubicBezTo>
                  <a:cubicBezTo>
                    <a:pt x="38818" y="42126"/>
                    <a:pt x="38862" y="41818"/>
                    <a:pt x="38957" y="41459"/>
                  </a:cubicBezTo>
                  <a:lnTo>
                    <a:pt x="38957" y="41459"/>
                  </a:lnTo>
                  <a:cubicBezTo>
                    <a:pt x="38385" y="41558"/>
                    <a:pt x="37816" y="41647"/>
                    <a:pt x="37270" y="41647"/>
                  </a:cubicBezTo>
                  <a:cubicBezTo>
                    <a:pt x="36296" y="41647"/>
                    <a:pt x="35396" y="41363"/>
                    <a:pt x="34685" y="40350"/>
                  </a:cubicBezTo>
                  <a:cubicBezTo>
                    <a:pt x="34029" y="40779"/>
                    <a:pt x="33267" y="41001"/>
                    <a:pt x="32493" y="41001"/>
                  </a:cubicBezTo>
                  <a:cubicBezTo>
                    <a:pt x="32405" y="41001"/>
                    <a:pt x="32316" y="40998"/>
                    <a:pt x="32228" y="40992"/>
                  </a:cubicBezTo>
                  <a:cubicBezTo>
                    <a:pt x="31938" y="40967"/>
                    <a:pt x="31654" y="40917"/>
                    <a:pt x="31377" y="40847"/>
                  </a:cubicBezTo>
                  <a:cubicBezTo>
                    <a:pt x="31024" y="40765"/>
                    <a:pt x="30829" y="40589"/>
                    <a:pt x="30747" y="40236"/>
                  </a:cubicBezTo>
                  <a:cubicBezTo>
                    <a:pt x="30577" y="39524"/>
                    <a:pt x="30413" y="38806"/>
                    <a:pt x="30300" y="38081"/>
                  </a:cubicBezTo>
                  <a:cubicBezTo>
                    <a:pt x="30262" y="37810"/>
                    <a:pt x="30331" y="37647"/>
                    <a:pt x="30552" y="37489"/>
                  </a:cubicBezTo>
                  <a:cubicBezTo>
                    <a:pt x="31051" y="37130"/>
                    <a:pt x="31732" y="36958"/>
                    <a:pt x="32429" y="36958"/>
                  </a:cubicBezTo>
                  <a:cubicBezTo>
                    <a:pt x="33747" y="36958"/>
                    <a:pt x="35117" y="37573"/>
                    <a:pt x="35397" y="38699"/>
                  </a:cubicBezTo>
                  <a:cubicBezTo>
                    <a:pt x="35397" y="38718"/>
                    <a:pt x="35428" y="38730"/>
                    <a:pt x="35498" y="38793"/>
                  </a:cubicBezTo>
                  <a:cubicBezTo>
                    <a:pt x="36056" y="38532"/>
                    <a:pt x="36634" y="38417"/>
                    <a:pt x="37224" y="38417"/>
                  </a:cubicBezTo>
                  <a:cubicBezTo>
                    <a:pt x="37698" y="38417"/>
                    <a:pt x="38181" y="38491"/>
                    <a:pt x="38667" y="38623"/>
                  </a:cubicBezTo>
                  <a:cubicBezTo>
                    <a:pt x="38736" y="38340"/>
                    <a:pt x="38516" y="38220"/>
                    <a:pt x="38421" y="38056"/>
                  </a:cubicBezTo>
                  <a:cubicBezTo>
                    <a:pt x="38068" y="37489"/>
                    <a:pt x="37968" y="36802"/>
                    <a:pt x="38138" y="36160"/>
                  </a:cubicBezTo>
                  <a:cubicBezTo>
                    <a:pt x="38238" y="35813"/>
                    <a:pt x="38238" y="35441"/>
                    <a:pt x="38150" y="35095"/>
                  </a:cubicBezTo>
                  <a:cubicBezTo>
                    <a:pt x="37867" y="34074"/>
                    <a:pt x="38270" y="32991"/>
                    <a:pt x="39152" y="32405"/>
                  </a:cubicBezTo>
                  <a:cubicBezTo>
                    <a:pt x="39609" y="32105"/>
                    <a:pt x="40077" y="31957"/>
                    <a:pt x="40546" y="31957"/>
                  </a:cubicBezTo>
                  <a:cubicBezTo>
                    <a:pt x="40995" y="31957"/>
                    <a:pt x="41446" y="32093"/>
                    <a:pt x="41893" y="32361"/>
                  </a:cubicBezTo>
                  <a:cubicBezTo>
                    <a:pt x="42787" y="32896"/>
                    <a:pt x="43203" y="33936"/>
                    <a:pt x="42995" y="35013"/>
                  </a:cubicBezTo>
                  <a:cubicBezTo>
                    <a:pt x="42964" y="35164"/>
                    <a:pt x="42945" y="35322"/>
                    <a:pt x="42913" y="35479"/>
                  </a:cubicBezTo>
                  <a:cubicBezTo>
                    <a:pt x="43005" y="35539"/>
                    <a:pt x="43094" y="35559"/>
                    <a:pt x="43182" y="35559"/>
                  </a:cubicBezTo>
                  <a:cubicBezTo>
                    <a:pt x="43354" y="35559"/>
                    <a:pt x="43519" y="35481"/>
                    <a:pt x="43682" y="35473"/>
                  </a:cubicBezTo>
                  <a:cubicBezTo>
                    <a:pt x="44124" y="35452"/>
                    <a:pt x="44565" y="35432"/>
                    <a:pt x="45005" y="35432"/>
                  </a:cubicBezTo>
                  <a:cubicBezTo>
                    <a:pt x="45505" y="35432"/>
                    <a:pt x="46005" y="35458"/>
                    <a:pt x="46505" y="35542"/>
                  </a:cubicBezTo>
                  <a:cubicBezTo>
                    <a:pt x="46588" y="35556"/>
                    <a:pt x="46663" y="35567"/>
                    <a:pt x="46733" y="35567"/>
                  </a:cubicBezTo>
                  <a:cubicBezTo>
                    <a:pt x="46881" y="35567"/>
                    <a:pt x="47003" y="35518"/>
                    <a:pt x="47110" y="35347"/>
                  </a:cubicBezTo>
                  <a:cubicBezTo>
                    <a:pt x="47393" y="34893"/>
                    <a:pt x="47834" y="34597"/>
                    <a:pt x="48351" y="34345"/>
                  </a:cubicBezTo>
                  <a:cubicBezTo>
                    <a:pt x="48288" y="34144"/>
                    <a:pt x="48149" y="33980"/>
                    <a:pt x="47967" y="33885"/>
                  </a:cubicBezTo>
                  <a:cubicBezTo>
                    <a:pt x="47289" y="34646"/>
                    <a:pt x="46662" y="35014"/>
                    <a:pt x="46024" y="35014"/>
                  </a:cubicBezTo>
                  <a:cubicBezTo>
                    <a:pt x="45737" y="35014"/>
                    <a:pt x="45447" y="34939"/>
                    <a:pt x="45150" y="34793"/>
                  </a:cubicBezTo>
                  <a:cubicBezTo>
                    <a:pt x="44161" y="34301"/>
                    <a:pt x="43859" y="33413"/>
                    <a:pt x="44199" y="31919"/>
                  </a:cubicBezTo>
                  <a:cubicBezTo>
                    <a:pt x="44109" y="31898"/>
                    <a:pt x="44019" y="31889"/>
                    <a:pt x="43930" y="31889"/>
                  </a:cubicBezTo>
                  <a:cubicBezTo>
                    <a:pt x="43651" y="31889"/>
                    <a:pt x="43373" y="31970"/>
                    <a:pt x="43096" y="31970"/>
                  </a:cubicBezTo>
                  <a:cubicBezTo>
                    <a:pt x="43052" y="31970"/>
                    <a:pt x="43008" y="31968"/>
                    <a:pt x="42964" y="31964"/>
                  </a:cubicBezTo>
                  <a:cubicBezTo>
                    <a:pt x="42573" y="31919"/>
                    <a:pt x="42176" y="31894"/>
                    <a:pt x="41792" y="31844"/>
                  </a:cubicBezTo>
                  <a:cubicBezTo>
                    <a:pt x="41319" y="31787"/>
                    <a:pt x="40853" y="31674"/>
                    <a:pt x="40450" y="31415"/>
                  </a:cubicBezTo>
                  <a:cubicBezTo>
                    <a:pt x="39946" y="31094"/>
                    <a:pt x="39952" y="30703"/>
                    <a:pt x="40463" y="30388"/>
                  </a:cubicBezTo>
                  <a:cubicBezTo>
                    <a:pt x="40897" y="30124"/>
                    <a:pt x="41376" y="29998"/>
                    <a:pt x="41880" y="29947"/>
                  </a:cubicBezTo>
                  <a:cubicBezTo>
                    <a:pt x="42321" y="29897"/>
                    <a:pt x="42762" y="29859"/>
                    <a:pt x="43279" y="29809"/>
                  </a:cubicBezTo>
                  <a:cubicBezTo>
                    <a:pt x="42983" y="29380"/>
                    <a:pt x="42529" y="29109"/>
                    <a:pt x="42479" y="28586"/>
                  </a:cubicBezTo>
                  <a:cubicBezTo>
                    <a:pt x="42422" y="28057"/>
                    <a:pt x="42504" y="27597"/>
                    <a:pt x="42882" y="27200"/>
                  </a:cubicBezTo>
                  <a:cubicBezTo>
                    <a:pt x="43170" y="26903"/>
                    <a:pt x="43500" y="26752"/>
                    <a:pt x="43884" y="26752"/>
                  </a:cubicBezTo>
                  <a:cubicBezTo>
                    <a:pt x="44298" y="26752"/>
                    <a:pt x="44775" y="26926"/>
                    <a:pt x="45333" y="27282"/>
                  </a:cubicBezTo>
                  <a:cubicBezTo>
                    <a:pt x="45421" y="26778"/>
                    <a:pt x="45509" y="26293"/>
                    <a:pt x="45585" y="25827"/>
                  </a:cubicBezTo>
                  <a:cubicBezTo>
                    <a:pt x="45490" y="25682"/>
                    <a:pt x="45346" y="25707"/>
                    <a:pt x="45226" y="25657"/>
                  </a:cubicBezTo>
                  <a:cubicBezTo>
                    <a:pt x="44933" y="25535"/>
                    <a:pt x="44668" y="25437"/>
                    <a:pt x="44424" y="25437"/>
                  </a:cubicBezTo>
                  <a:cubicBezTo>
                    <a:pt x="44102" y="25437"/>
                    <a:pt x="43818" y="25607"/>
                    <a:pt x="43556" y="26117"/>
                  </a:cubicBezTo>
                  <a:cubicBezTo>
                    <a:pt x="43350" y="26519"/>
                    <a:pt x="43033" y="26698"/>
                    <a:pt x="42633" y="26698"/>
                  </a:cubicBezTo>
                  <a:cubicBezTo>
                    <a:pt x="42299" y="26698"/>
                    <a:pt x="41906" y="26573"/>
                    <a:pt x="41471" y="26350"/>
                  </a:cubicBezTo>
                  <a:cubicBezTo>
                    <a:pt x="41275" y="26495"/>
                    <a:pt x="41364" y="26728"/>
                    <a:pt x="41313" y="26917"/>
                  </a:cubicBezTo>
                  <a:cubicBezTo>
                    <a:pt x="41156" y="27484"/>
                    <a:pt x="40897" y="27956"/>
                    <a:pt x="40299" y="28120"/>
                  </a:cubicBezTo>
                  <a:cubicBezTo>
                    <a:pt x="39959" y="28215"/>
                    <a:pt x="39927" y="28391"/>
                    <a:pt x="39965" y="28687"/>
                  </a:cubicBezTo>
                  <a:cubicBezTo>
                    <a:pt x="40066" y="29368"/>
                    <a:pt x="40040" y="30048"/>
                    <a:pt x="39801" y="30710"/>
                  </a:cubicBezTo>
                  <a:cubicBezTo>
                    <a:pt x="39625" y="31182"/>
                    <a:pt x="39373" y="31611"/>
                    <a:pt x="38982" y="31938"/>
                  </a:cubicBezTo>
                  <a:cubicBezTo>
                    <a:pt x="38606" y="32259"/>
                    <a:pt x="38191" y="32458"/>
                    <a:pt x="37743" y="32458"/>
                  </a:cubicBezTo>
                  <a:cubicBezTo>
                    <a:pt x="37532" y="32458"/>
                    <a:pt x="37312" y="32414"/>
                    <a:pt x="37085" y="32316"/>
                  </a:cubicBezTo>
                  <a:cubicBezTo>
                    <a:pt x="36875" y="32225"/>
                    <a:pt x="36674" y="32189"/>
                    <a:pt x="36467" y="32189"/>
                  </a:cubicBezTo>
                  <a:cubicBezTo>
                    <a:pt x="36347" y="32189"/>
                    <a:pt x="36224" y="32201"/>
                    <a:pt x="36096" y="32222"/>
                  </a:cubicBezTo>
                  <a:cubicBezTo>
                    <a:pt x="35630" y="32304"/>
                    <a:pt x="35151" y="32323"/>
                    <a:pt x="34685" y="32367"/>
                  </a:cubicBezTo>
                  <a:cubicBezTo>
                    <a:pt x="34219" y="32405"/>
                    <a:pt x="33746" y="32442"/>
                    <a:pt x="33274" y="32474"/>
                  </a:cubicBezTo>
                  <a:cubicBezTo>
                    <a:pt x="33192" y="32739"/>
                    <a:pt x="33425" y="32852"/>
                    <a:pt x="33532" y="33009"/>
                  </a:cubicBezTo>
                  <a:cubicBezTo>
                    <a:pt x="34477" y="34477"/>
                    <a:pt x="33803" y="36418"/>
                    <a:pt x="32140" y="36897"/>
                  </a:cubicBezTo>
                  <a:cubicBezTo>
                    <a:pt x="31953" y="36949"/>
                    <a:pt x="31764" y="36973"/>
                    <a:pt x="31574" y="36973"/>
                  </a:cubicBezTo>
                  <a:cubicBezTo>
                    <a:pt x="31195" y="36973"/>
                    <a:pt x="30814" y="36878"/>
                    <a:pt x="30445" y="36727"/>
                  </a:cubicBezTo>
                  <a:cubicBezTo>
                    <a:pt x="30205" y="36626"/>
                    <a:pt x="30167" y="36437"/>
                    <a:pt x="30161" y="36216"/>
                  </a:cubicBezTo>
                  <a:cubicBezTo>
                    <a:pt x="30104" y="34591"/>
                    <a:pt x="30287" y="32959"/>
                    <a:pt x="30697" y="31384"/>
                  </a:cubicBezTo>
                  <a:cubicBezTo>
                    <a:pt x="30779" y="31056"/>
                    <a:pt x="30936" y="30918"/>
                    <a:pt x="31295" y="30918"/>
                  </a:cubicBezTo>
                  <a:cubicBezTo>
                    <a:pt x="31362" y="30918"/>
                    <a:pt x="31428" y="30918"/>
                    <a:pt x="31494" y="30918"/>
                  </a:cubicBezTo>
                  <a:cubicBezTo>
                    <a:pt x="31951" y="30918"/>
                    <a:pt x="32407" y="30911"/>
                    <a:pt x="32863" y="30911"/>
                  </a:cubicBezTo>
                  <a:cubicBezTo>
                    <a:pt x="33519" y="30911"/>
                    <a:pt x="34174" y="30926"/>
                    <a:pt x="34830" y="31000"/>
                  </a:cubicBezTo>
                  <a:cubicBezTo>
                    <a:pt x="35088" y="31025"/>
                    <a:pt x="35353" y="31031"/>
                    <a:pt x="35693" y="31056"/>
                  </a:cubicBezTo>
                  <a:cubicBezTo>
                    <a:pt x="35485" y="30288"/>
                    <a:pt x="35347" y="29563"/>
                    <a:pt x="35403" y="28763"/>
                  </a:cubicBezTo>
                  <a:lnTo>
                    <a:pt x="35403" y="28763"/>
                  </a:lnTo>
                  <a:cubicBezTo>
                    <a:pt x="34945" y="28822"/>
                    <a:pt x="34482" y="28854"/>
                    <a:pt x="34015" y="28854"/>
                  </a:cubicBezTo>
                  <a:cubicBezTo>
                    <a:pt x="33936" y="28854"/>
                    <a:pt x="33857" y="28853"/>
                    <a:pt x="33778" y="28851"/>
                  </a:cubicBezTo>
                  <a:cubicBezTo>
                    <a:pt x="33255" y="28820"/>
                    <a:pt x="32738" y="28694"/>
                    <a:pt x="32259" y="28479"/>
                  </a:cubicBezTo>
                  <a:cubicBezTo>
                    <a:pt x="31951" y="28341"/>
                    <a:pt x="31900" y="28152"/>
                    <a:pt x="32077" y="27862"/>
                  </a:cubicBezTo>
                  <a:cubicBezTo>
                    <a:pt x="32316" y="27484"/>
                    <a:pt x="32530" y="27093"/>
                    <a:pt x="32751" y="26709"/>
                  </a:cubicBezTo>
                  <a:cubicBezTo>
                    <a:pt x="32877" y="26469"/>
                    <a:pt x="33122" y="26325"/>
                    <a:pt x="33387" y="26318"/>
                  </a:cubicBezTo>
                  <a:cubicBezTo>
                    <a:pt x="33656" y="26297"/>
                    <a:pt x="33925" y="26282"/>
                    <a:pt x="34192" y="26282"/>
                  </a:cubicBezTo>
                  <a:cubicBezTo>
                    <a:pt x="34812" y="26282"/>
                    <a:pt x="35422" y="26364"/>
                    <a:pt x="36008" y="26646"/>
                  </a:cubicBezTo>
                  <a:cubicBezTo>
                    <a:pt x="36114" y="26697"/>
                    <a:pt x="36218" y="26777"/>
                    <a:pt x="36332" y="26777"/>
                  </a:cubicBezTo>
                  <a:cubicBezTo>
                    <a:pt x="36387" y="26777"/>
                    <a:pt x="36444" y="26758"/>
                    <a:pt x="36506" y="26709"/>
                  </a:cubicBezTo>
                  <a:cubicBezTo>
                    <a:pt x="36881" y="26409"/>
                    <a:pt x="37278" y="26283"/>
                    <a:pt x="37693" y="26283"/>
                  </a:cubicBezTo>
                  <a:cubicBezTo>
                    <a:pt x="38010" y="26283"/>
                    <a:pt x="38338" y="26357"/>
                    <a:pt x="38673" y="26482"/>
                  </a:cubicBezTo>
                  <a:cubicBezTo>
                    <a:pt x="38793" y="26123"/>
                    <a:pt x="38894" y="25808"/>
                    <a:pt x="39039" y="25367"/>
                  </a:cubicBezTo>
                  <a:lnTo>
                    <a:pt x="39039" y="25367"/>
                  </a:lnTo>
                  <a:cubicBezTo>
                    <a:pt x="38503" y="25598"/>
                    <a:pt x="37925" y="25715"/>
                    <a:pt x="37342" y="25715"/>
                  </a:cubicBezTo>
                  <a:cubicBezTo>
                    <a:pt x="37225" y="25715"/>
                    <a:pt x="37108" y="25710"/>
                    <a:pt x="36991" y="25701"/>
                  </a:cubicBezTo>
                  <a:cubicBezTo>
                    <a:pt x="36298" y="25638"/>
                    <a:pt x="35649" y="25436"/>
                    <a:pt x="35132" y="24945"/>
                  </a:cubicBezTo>
                  <a:cubicBezTo>
                    <a:pt x="34647" y="24485"/>
                    <a:pt x="34647" y="24252"/>
                    <a:pt x="35113" y="23779"/>
                  </a:cubicBezTo>
                  <a:cubicBezTo>
                    <a:pt x="35296" y="23590"/>
                    <a:pt x="35517" y="23433"/>
                    <a:pt x="35680" y="23231"/>
                  </a:cubicBezTo>
                  <a:cubicBezTo>
                    <a:pt x="36151" y="22655"/>
                    <a:pt x="36707" y="22443"/>
                    <a:pt x="37320" y="22443"/>
                  </a:cubicBezTo>
                  <a:cubicBezTo>
                    <a:pt x="37618" y="22443"/>
                    <a:pt x="37929" y="22493"/>
                    <a:pt x="38251" y="22576"/>
                  </a:cubicBezTo>
                  <a:cubicBezTo>
                    <a:pt x="38378" y="22609"/>
                    <a:pt x="38497" y="22694"/>
                    <a:pt x="38630" y="22694"/>
                  </a:cubicBezTo>
                  <a:cubicBezTo>
                    <a:pt x="38676" y="22694"/>
                    <a:pt x="38724" y="22684"/>
                    <a:pt x="38774" y="22658"/>
                  </a:cubicBezTo>
                  <a:cubicBezTo>
                    <a:pt x="37886" y="21246"/>
                    <a:pt x="37974" y="21461"/>
                    <a:pt x="39284" y="20755"/>
                  </a:cubicBezTo>
                  <a:cubicBezTo>
                    <a:pt x="40091" y="20320"/>
                    <a:pt x="40941" y="19967"/>
                    <a:pt x="41817" y="19703"/>
                  </a:cubicBezTo>
                  <a:cubicBezTo>
                    <a:pt x="42060" y="19628"/>
                    <a:pt x="42288" y="19562"/>
                    <a:pt x="42539" y="19562"/>
                  </a:cubicBezTo>
                  <a:cubicBezTo>
                    <a:pt x="42646" y="19562"/>
                    <a:pt x="42757" y="19574"/>
                    <a:pt x="42876" y="19602"/>
                  </a:cubicBezTo>
                  <a:cubicBezTo>
                    <a:pt x="43000" y="19632"/>
                    <a:pt x="43108" y="19648"/>
                    <a:pt x="43201" y="19648"/>
                  </a:cubicBezTo>
                  <a:cubicBezTo>
                    <a:pt x="43589" y="19648"/>
                    <a:pt x="43726" y="19382"/>
                    <a:pt x="43777" y="18833"/>
                  </a:cubicBezTo>
                  <a:cubicBezTo>
                    <a:pt x="43903" y="17447"/>
                    <a:pt x="44010" y="16061"/>
                    <a:pt x="44363" y="14706"/>
                  </a:cubicBezTo>
                  <a:cubicBezTo>
                    <a:pt x="44451" y="14379"/>
                    <a:pt x="44501" y="14013"/>
                    <a:pt x="44690" y="13742"/>
                  </a:cubicBezTo>
                  <a:cubicBezTo>
                    <a:pt x="45075" y="13182"/>
                    <a:pt x="44923" y="12703"/>
                    <a:pt x="44678" y="12148"/>
                  </a:cubicBezTo>
                  <a:cubicBezTo>
                    <a:pt x="44325" y="11361"/>
                    <a:pt x="44054" y="10535"/>
                    <a:pt x="43745" y="9729"/>
                  </a:cubicBezTo>
                  <a:cubicBezTo>
                    <a:pt x="41036" y="10019"/>
                    <a:pt x="38333" y="10359"/>
                    <a:pt x="35655" y="10869"/>
                  </a:cubicBezTo>
                  <a:cubicBezTo>
                    <a:pt x="25726" y="12760"/>
                    <a:pt x="17844" y="17850"/>
                    <a:pt x="11940" y="26028"/>
                  </a:cubicBezTo>
                  <a:cubicBezTo>
                    <a:pt x="8008" y="31478"/>
                    <a:pt x="5658" y="37615"/>
                    <a:pt x="4241" y="44136"/>
                  </a:cubicBezTo>
                  <a:cubicBezTo>
                    <a:pt x="2949" y="50059"/>
                    <a:pt x="2458" y="56063"/>
                    <a:pt x="2344" y="62112"/>
                  </a:cubicBezTo>
                  <a:cubicBezTo>
                    <a:pt x="2243" y="67700"/>
                    <a:pt x="2395" y="73283"/>
                    <a:pt x="2596" y="78877"/>
                  </a:cubicBezTo>
                  <a:cubicBezTo>
                    <a:pt x="2741" y="82677"/>
                    <a:pt x="2798" y="86489"/>
                    <a:pt x="2880" y="90288"/>
                  </a:cubicBezTo>
                  <a:cubicBezTo>
                    <a:pt x="3050" y="98371"/>
                    <a:pt x="3031" y="106461"/>
                    <a:pt x="2905" y="114545"/>
                  </a:cubicBezTo>
                  <a:cubicBezTo>
                    <a:pt x="2773" y="122074"/>
                    <a:pt x="2527" y="129603"/>
                    <a:pt x="2168" y="137126"/>
                  </a:cubicBezTo>
                  <a:cubicBezTo>
                    <a:pt x="2061" y="139300"/>
                    <a:pt x="1960" y="141480"/>
                    <a:pt x="1815" y="143653"/>
                  </a:cubicBezTo>
                  <a:cubicBezTo>
                    <a:pt x="1538" y="147837"/>
                    <a:pt x="1242" y="152027"/>
                    <a:pt x="933" y="156217"/>
                  </a:cubicBezTo>
                  <a:cubicBezTo>
                    <a:pt x="712" y="159304"/>
                    <a:pt x="429" y="162385"/>
                    <a:pt x="215" y="165472"/>
                  </a:cubicBezTo>
                  <a:cubicBezTo>
                    <a:pt x="51" y="167810"/>
                    <a:pt x="0" y="170141"/>
                    <a:pt x="454" y="172453"/>
                  </a:cubicBezTo>
                  <a:cubicBezTo>
                    <a:pt x="1166" y="176108"/>
                    <a:pt x="3126" y="178842"/>
                    <a:pt x="6452" y="180556"/>
                  </a:cubicBezTo>
                  <a:cubicBezTo>
                    <a:pt x="7643" y="181167"/>
                    <a:pt x="8897" y="181633"/>
                    <a:pt x="10201" y="181954"/>
                  </a:cubicBezTo>
                  <a:cubicBezTo>
                    <a:pt x="13345" y="182755"/>
                    <a:pt x="16558" y="182994"/>
                    <a:pt x="19791" y="183057"/>
                  </a:cubicBezTo>
                  <a:cubicBezTo>
                    <a:pt x="23924" y="183138"/>
                    <a:pt x="28058" y="183181"/>
                    <a:pt x="32192" y="183181"/>
                  </a:cubicBezTo>
                  <a:cubicBezTo>
                    <a:pt x="38394" y="183181"/>
                    <a:pt x="44596" y="183084"/>
                    <a:pt x="50795" y="182868"/>
                  </a:cubicBezTo>
                  <a:cubicBezTo>
                    <a:pt x="50808" y="182572"/>
                    <a:pt x="50840" y="182288"/>
                    <a:pt x="50846" y="181999"/>
                  </a:cubicBezTo>
                  <a:lnTo>
                    <a:pt x="50846" y="171136"/>
                  </a:lnTo>
                  <a:lnTo>
                    <a:pt x="50846" y="170897"/>
                  </a:lnTo>
                  <a:cubicBezTo>
                    <a:pt x="50835" y="170289"/>
                    <a:pt x="50833" y="170214"/>
                    <a:pt x="50343" y="170214"/>
                  </a:cubicBezTo>
                  <a:cubicBezTo>
                    <a:pt x="50285" y="170214"/>
                    <a:pt x="50219" y="170215"/>
                    <a:pt x="50147" y="170217"/>
                  </a:cubicBezTo>
                  <a:cubicBezTo>
                    <a:pt x="49063" y="170237"/>
                    <a:pt x="47979" y="170246"/>
                    <a:pt x="46896" y="170246"/>
                  </a:cubicBezTo>
                  <a:cubicBezTo>
                    <a:pt x="44571" y="170246"/>
                    <a:pt x="42246" y="170203"/>
                    <a:pt x="39921" y="170135"/>
                  </a:cubicBezTo>
                  <a:cubicBezTo>
                    <a:pt x="39001" y="170109"/>
                    <a:pt x="38087" y="170046"/>
                    <a:pt x="37174" y="169990"/>
                  </a:cubicBezTo>
                  <a:cubicBezTo>
                    <a:pt x="36342" y="169933"/>
                    <a:pt x="35592" y="169618"/>
                    <a:pt x="34899" y="169177"/>
                  </a:cubicBezTo>
                  <a:cubicBezTo>
                    <a:pt x="33910" y="168553"/>
                    <a:pt x="33116" y="167722"/>
                    <a:pt x="32423" y="166789"/>
                  </a:cubicBezTo>
                  <a:cubicBezTo>
                    <a:pt x="30936" y="164785"/>
                    <a:pt x="29941" y="162542"/>
                    <a:pt x="29115" y="160205"/>
                  </a:cubicBezTo>
                  <a:cubicBezTo>
                    <a:pt x="27874" y="156683"/>
                    <a:pt x="27112" y="153041"/>
                    <a:pt x="26601" y="149349"/>
                  </a:cubicBezTo>
                  <a:cubicBezTo>
                    <a:pt x="25934" y="144529"/>
                    <a:pt x="25707" y="139684"/>
                    <a:pt x="25826" y="134826"/>
                  </a:cubicBezTo>
                  <a:cubicBezTo>
                    <a:pt x="25908" y="131468"/>
                    <a:pt x="26167" y="128123"/>
                    <a:pt x="26532" y="124777"/>
                  </a:cubicBezTo>
                  <a:cubicBezTo>
                    <a:pt x="26866" y="121677"/>
                    <a:pt x="27061" y="118558"/>
                    <a:pt x="27213" y="115440"/>
                  </a:cubicBezTo>
                  <a:cubicBezTo>
                    <a:pt x="27414" y="111300"/>
                    <a:pt x="27540" y="107161"/>
                    <a:pt x="27584" y="103009"/>
                  </a:cubicBezTo>
                  <a:cubicBezTo>
                    <a:pt x="27591" y="102757"/>
                    <a:pt x="27515" y="102486"/>
                    <a:pt x="27685" y="102246"/>
                  </a:cubicBezTo>
                  <a:cubicBezTo>
                    <a:pt x="27691" y="100173"/>
                    <a:pt x="27698" y="98100"/>
                    <a:pt x="27691" y="96028"/>
                  </a:cubicBezTo>
                  <a:cubicBezTo>
                    <a:pt x="27679" y="92354"/>
                    <a:pt x="27666" y="88681"/>
                    <a:pt x="27660" y="85002"/>
                  </a:cubicBezTo>
                  <a:cubicBezTo>
                    <a:pt x="27660" y="84876"/>
                    <a:pt x="27679" y="84743"/>
                    <a:pt x="27685" y="84611"/>
                  </a:cubicBezTo>
                  <a:cubicBezTo>
                    <a:pt x="27521" y="84321"/>
                    <a:pt x="27584" y="84000"/>
                    <a:pt x="27584" y="83691"/>
                  </a:cubicBezTo>
                  <a:cubicBezTo>
                    <a:pt x="27528" y="77258"/>
                    <a:pt x="27364" y="70832"/>
                    <a:pt x="27168" y="64405"/>
                  </a:cubicBezTo>
                  <a:cubicBezTo>
                    <a:pt x="26992" y="58401"/>
                    <a:pt x="26784" y="52396"/>
                    <a:pt x="26482" y="46392"/>
                  </a:cubicBezTo>
                  <a:cubicBezTo>
                    <a:pt x="26469" y="46178"/>
                    <a:pt x="26406" y="45945"/>
                    <a:pt x="26576" y="45674"/>
                  </a:cubicBezTo>
                  <a:cubicBezTo>
                    <a:pt x="26797" y="45881"/>
                    <a:pt x="26746" y="46096"/>
                    <a:pt x="26753" y="46278"/>
                  </a:cubicBezTo>
                  <a:cubicBezTo>
                    <a:pt x="26929" y="50449"/>
                    <a:pt x="27093" y="54614"/>
                    <a:pt x="27250" y="58785"/>
                  </a:cubicBezTo>
                  <a:cubicBezTo>
                    <a:pt x="27559" y="67102"/>
                    <a:pt x="27761" y="75412"/>
                    <a:pt x="27861" y="83735"/>
                  </a:cubicBezTo>
                  <a:cubicBezTo>
                    <a:pt x="27861" y="84019"/>
                    <a:pt x="27836" y="84309"/>
                    <a:pt x="27824" y="84592"/>
                  </a:cubicBezTo>
                  <a:cubicBezTo>
                    <a:pt x="27843" y="87837"/>
                    <a:pt x="27874" y="91082"/>
                    <a:pt x="27874" y="94326"/>
                  </a:cubicBezTo>
                  <a:cubicBezTo>
                    <a:pt x="27874" y="96966"/>
                    <a:pt x="27843" y="99606"/>
                    <a:pt x="27824" y="102253"/>
                  </a:cubicBezTo>
                  <a:cubicBezTo>
                    <a:pt x="27912" y="103828"/>
                    <a:pt x="27836" y="105396"/>
                    <a:pt x="27792" y="106972"/>
                  </a:cubicBezTo>
                  <a:cubicBezTo>
                    <a:pt x="27698" y="110355"/>
                    <a:pt x="27597" y="113738"/>
                    <a:pt x="27395" y="117122"/>
                  </a:cubicBezTo>
                  <a:cubicBezTo>
                    <a:pt x="27219" y="120159"/>
                    <a:pt x="26973" y="123196"/>
                    <a:pt x="26658" y="126220"/>
                  </a:cubicBezTo>
                  <a:cubicBezTo>
                    <a:pt x="26091" y="131600"/>
                    <a:pt x="25946" y="137019"/>
                    <a:pt x="26230" y="142419"/>
                  </a:cubicBezTo>
                  <a:cubicBezTo>
                    <a:pt x="26469" y="146804"/>
                    <a:pt x="27005" y="151145"/>
                    <a:pt x="28019" y="155423"/>
                  </a:cubicBezTo>
                  <a:cubicBezTo>
                    <a:pt x="28750" y="158523"/>
                    <a:pt x="29714" y="161534"/>
                    <a:pt x="31220" y="164357"/>
                  </a:cubicBezTo>
                  <a:cubicBezTo>
                    <a:pt x="31925" y="165686"/>
                    <a:pt x="32757" y="166921"/>
                    <a:pt x="33834" y="167980"/>
                  </a:cubicBezTo>
                  <a:cubicBezTo>
                    <a:pt x="34969" y="169095"/>
                    <a:pt x="36285" y="169725"/>
                    <a:pt x="37898" y="169794"/>
                  </a:cubicBezTo>
                  <a:cubicBezTo>
                    <a:pt x="40989" y="169922"/>
                    <a:pt x="44076" y="169965"/>
                    <a:pt x="47164" y="169965"/>
                  </a:cubicBezTo>
                  <a:cubicBezTo>
                    <a:pt x="48194" y="169965"/>
                    <a:pt x="49223" y="169960"/>
                    <a:pt x="50254" y="169952"/>
                  </a:cubicBezTo>
                  <a:cubicBezTo>
                    <a:pt x="51103" y="169717"/>
                    <a:pt x="51960" y="169662"/>
                    <a:pt x="52819" y="169662"/>
                  </a:cubicBezTo>
                  <a:cubicBezTo>
                    <a:pt x="53589" y="169662"/>
                    <a:pt x="54362" y="169707"/>
                    <a:pt x="55132" y="169707"/>
                  </a:cubicBezTo>
                  <a:cubicBezTo>
                    <a:pt x="55396" y="169707"/>
                    <a:pt x="55660" y="169701"/>
                    <a:pt x="55924" y="169687"/>
                  </a:cubicBezTo>
                  <a:cubicBezTo>
                    <a:pt x="56472" y="169656"/>
                    <a:pt x="56485" y="169668"/>
                    <a:pt x="56485" y="169101"/>
                  </a:cubicBezTo>
                  <a:lnTo>
                    <a:pt x="56485" y="160753"/>
                  </a:lnTo>
                  <a:cubicBezTo>
                    <a:pt x="56485" y="159651"/>
                    <a:pt x="56479" y="158548"/>
                    <a:pt x="56485" y="157445"/>
                  </a:cubicBezTo>
                  <a:cubicBezTo>
                    <a:pt x="56485" y="156803"/>
                    <a:pt x="56497" y="156796"/>
                    <a:pt x="57134" y="156796"/>
                  </a:cubicBezTo>
                  <a:lnTo>
                    <a:pt x="64379" y="156796"/>
                  </a:lnTo>
                  <a:cubicBezTo>
                    <a:pt x="64606" y="156796"/>
                    <a:pt x="64720" y="156689"/>
                    <a:pt x="64713" y="156462"/>
                  </a:cubicBezTo>
                  <a:cubicBezTo>
                    <a:pt x="64707" y="156355"/>
                    <a:pt x="64713" y="156255"/>
                    <a:pt x="64713" y="156147"/>
                  </a:cubicBezTo>
                  <a:cubicBezTo>
                    <a:pt x="64720" y="153892"/>
                    <a:pt x="64720" y="151630"/>
                    <a:pt x="64713" y="149374"/>
                  </a:cubicBezTo>
                  <a:cubicBezTo>
                    <a:pt x="64713" y="148751"/>
                    <a:pt x="64701" y="148744"/>
                    <a:pt x="64064" y="148725"/>
                  </a:cubicBezTo>
                  <a:cubicBezTo>
                    <a:pt x="63265" y="148707"/>
                    <a:pt x="62464" y="148700"/>
                    <a:pt x="61663" y="148700"/>
                  </a:cubicBezTo>
                  <a:cubicBezTo>
                    <a:pt x="60288" y="148700"/>
                    <a:pt x="58911" y="148720"/>
                    <a:pt x="57537" y="148732"/>
                  </a:cubicBezTo>
                  <a:cubicBezTo>
                    <a:pt x="55717" y="148748"/>
                    <a:pt x="53896" y="148753"/>
                    <a:pt x="52074" y="148753"/>
                  </a:cubicBezTo>
                  <a:cubicBezTo>
                    <a:pt x="49645" y="148753"/>
                    <a:pt x="47215" y="148744"/>
                    <a:pt x="44785" y="148744"/>
                  </a:cubicBezTo>
                  <a:cubicBezTo>
                    <a:pt x="44680" y="148744"/>
                    <a:pt x="44575" y="148739"/>
                    <a:pt x="44470" y="148739"/>
                  </a:cubicBezTo>
                  <a:cubicBezTo>
                    <a:pt x="44417" y="148739"/>
                    <a:pt x="44365" y="148740"/>
                    <a:pt x="44312" y="148744"/>
                  </a:cubicBezTo>
                  <a:cubicBezTo>
                    <a:pt x="44290" y="148746"/>
                    <a:pt x="44269" y="148746"/>
                    <a:pt x="44248" y="148746"/>
                  </a:cubicBezTo>
                  <a:cubicBezTo>
                    <a:pt x="43998" y="148746"/>
                    <a:pt x="43861" y="148638"/>
                    <a:pt x="43884" y="148347"/>
                  </a:cubicBezTo>
                  <a:cubicBezTo>
                    <a:pt x="43896" y="148215"/>
                    <a:pt x="43884" y="148083"/>
                    <a:pt x="43884" y="147950"/>
                  </a:cubicBezTo>
                  <a:lnTo>
                    <a:pt x="43884" y="131884"/>
                  </a:lnTo>
                  <a:cubicBezTo>
                    <a:pt x="43884" y="131651"/>
                    <a:pt x="43909" y="131418"/>
                    <a:pt x="43966" y="131191"/>
                  </a:cubicBezTo>
                  <a:cubicBezTo>
                    <a:pt x="44615" y="132388"/>
                    <a:pt x="45856" y="132678"/>
                    <a:pt x="46996" y="133415"/>
                  </a:cubicBezTo>
                  <a:cubicBezTo>
                    <a:pt x="46996" y="132105"/>
                    <a:pt x="47003" y="130958"/>
                    <a:pt x="46996" y="129817"/>
                  </a:cubicBezTo>
                  <a:cubicBezTo>
                    <a:pt x="46996" y="129534"/>
                    <a:pt x="46776" y="129515"/>
                    <a:pt x="46555" y="129502"/>
                  </a:cubicBezTo>
                  <a:cubicBezTo>
                    <a:pt x="45875" y="129465"/>
                    <a:pt x="45194" y="129420"/>
                    <a:pt x="44514" y="129376"/>
                  </a:cubicBezTo>
                  <a:cubicBezTo>
                    <a:pt x="44382" y="129370"/>
                    <a:pt x="44249" y="129370"/>
                    <a:pt x="44117" y="129357"/>
                  </a:cubicBezTo>
                  <a:cubicBezTo>
                    <a:pt x="43909" y="129332"/>
                    <a:pt x="43884" y="129187"/>
                    <a:pt x="43903" y="129017"/>
                  </a:cubicBezTo>
                  <a:cubicBezTo>
                    <a:pt x="43922" y="128879"/>
                    <a:pt x="43996" y="128830"/>
                    <a:pt x="44096" y="128830"/>
                  </a:cubicBezTo>
                  <a:cubicBezTo>
                    <a:pt x="44124" y="128830"/>
                    <a:pt x="44154" y="128834"/>
                    <a:pt x="44186" y="128841"/>
                  </a:cubicBezTo>
                  <a:cubicBezTo>
                    <a:pt x="44346" y="128884"/>
                    <a:pt x="44512" y="128905"/>
                    <a:pt x="44678" y="128905"/>
                  </a:cubicBezTo>
                  <a:cubicBezTo>
                    <a:pt x="44800" y="128905"/>
                    <a:pt x="44923" y="128894"/>
                    <a:pt x="45043" y="128872"/>
                  </a:cubicBezTo>
                  <a:cubicBezTo>
                    <a:pt x="45528" y="128765"/>
                    <a:pt x="46013" y="128664"/>
                    <a:pt x="46637" y="128532"/>
                  </a:cubicBezTo>
                  <a:cubicBezTo>
                    <a:pt x="46013" y="127732"/>
                    <a:pt x="45377" y="127064"/>
                    <a:pt x="44797" y="126384"/>
                  </a:cubicBezTo>
                  <a:cubicBezTo>
                    <a:pt x="44445" y="126415"/>
                    <a:pt x="44312" y="126768"/>
                    <a:pt x="43915" y="126799"/>
                  </a:cubicBezTo>
                  <a:cubicBezTo>
                    <a:pt x="43865" y="126169"/>
                    <a:pt x="43865" y="125539"/>
                    <a:pt x="43922" y="124909"/>
                  </a:cubicBezTo>
                  <a:cubicBezTo>
                    <a:pt x="44627" y="125181"/>
                    <a:pt x="45340" y="125242"/>
                    <a:pt x="46054" y="125242"/>
                  </a:cubicBezTo>
                  <a:cubicBezTo>
                    <a:pt x="46640" y="125242"/>
                    <a:pt x="47226" y="125201"/>
                    <a:pt x="47809" y="125201"/>
                  </a:cubicBezTo>
                  <a:cubicBezTo>
                    <a:pt x="47918" y="125201"/>
                    <a:pt x="48028" y="125202"/>
                    <a:pt x="48137" y="125205"/>
                  </a:cubicBezTo>
                  <a:cubicBezTo>
                    <a:pt x="48773" y="125224"/>
                    <a:pt x="48773" y="125212"/>
                    <a:pt x="48805" y="125842"/>
                  </a:cubicBezTo>
                  <a:cubicBezTo>
                    <a:pt x="48832" y="126476"/>
                    <a:pt x="48836" y="126550"/>
                    <a:pt x="49348" y="126550"/>
                  </a:cubicBezTo>
                  <a:cubicBezTo>
                    <a:pt x="49416" y="126550"/>
                    <a:pt x="49493" y="126549"/>
                    <a:pt x="49579" y="126547"/>
                  </a:cubicBezTo>
                  <a:cubicBezTo>
                    <a:pt x="49838" y="126541"/>
                    <a:pt x="50102" y="126529"/>
                    <a:pt x="50348" y="126428"/>
                  </a:cubicBezTo>
                  <a:cubicBezTo>
                    <a:pt x="51142" y="126094"/>
                    <a:pt x="51306" y="125262"/>
                    <a:pt x="50669" y="124695"/>
                  </a:cubicBezTo>
                  <a:cubicBezTo>
                    <a:pt x="50411" y="124456"/>
                    <a:pt x="50317" y="124304"/>
                    <a:pt x="50543" y="123983"/>
                  </a:cubicBezTo>
                  <a:cubicBezTo>
                    <a:pt x="50814" y="123605"/>
                    <a:pt x="50777" y="123580"/>
                    <a:pt x="50669" y="122433"/>
                  </a:cubicBezTo>
                  <a:lnTo>
                    <a:pt x="53341" y="122433"/>
                  </a:lnTo>
                  <a:cubicBezTo>
                    <a:pt x="53020" y="121047"/>
                    <a:pt x="52068" y="120159"/>
                    <a:pt x="51237" y="119182"/>
                  </a:cubicBezTo>
                  <a:cubicBezTo>
                    <a:pt x="51142" y="119070"/>
                    <a:pt x="51056" y="119010"/>
                    <a:pt x="50963" y="119010"/>
                  </a:cubicBezTo>
                  <a:cubicBezTo>
                    <a:pt x="50888" y="119010"/>
                    <a:pt x="50808" y="119047"/>
                    <a:pt x="50714" y="119125"/>
                  </a:cubicBezTo>
                  <a:cubicBezTo>
                    <a:pt x="50096" y="119617"/>
                    <a:pt x="49472" y="120089"/>
                    <a:pt x="48855" y="120575"/>
                  </a:cubicBezTo>
                  <a:cubicBezTo>
                    <a:pt x="48754" y="120650"/>
                    <a:pt x="48571" y="120801"/>
                    <a:pt x="48685" y="120871"/>
                  </a:cubicBezTo>
                  <a:cubicBezTo>
                    <a:pt x="49176" y="121154"/>
                    <a:pt x="48773" y="121394"/>
                    <a:pt x="48666" y="121627"/>
                  </a:cubicBezTo>
                  <a:cubicBezTo>
                    <a:pt x="48408" y="122181"/>
                    <a:pt x="48433" y="122748"/>
                    <a:pt x="48527" y="123322"/>
                  </a:cubicBezTo>
                  <a:cubicBezTo>
                    <a:pt x="48571" y="123592"/>
                    <a:pt x="48685" y="123857"/>
                    <a:pt x="48584" y="124311"/>
                  </a:cubicBezTo>
                  <a:cubicBezTo>
                    <a:pt x="48237" y="123845"/>
                    <a:pt x="47960" y="123511"/>
                    <a:pt x="47727" y="123145"/>
                  </a:cubicBezTo>
                  <a:cubicBezTo>
                    <a:pt x="47555" y="122877"/>
                    <a:pt x="47362" y="122767"/>
                    <a:pt x="47087" y="122767"/>
                  </a:cubicBezTo>
                  <a:cubicBezTo>
                    <a:pt x="47020" y="122767"/>
                    <a:pt x="46948" y="122774"/>
                    <a:pt x="46870" y="122786"/>
                  </a:cubicBezTo>
                  <a:cubicBezTo>
                    <a:pt x="45919" y="122944"/>
                    <a:pt x="44949" y="123044"/>
                    <a:pt x="44003" y="123164"/>
                  </a:cubicBezTo>
                  <a:cubicBezTo>
                    <a:pt x="43959" y="123095"/>
                    <a:pt x="43909" y="123051"/>
                    <a:pt x="43909" y="123007"/>
                  </a:cubicBezTo>
                  <a:cubicBezTo>
                    <a:pt x="43884" y="122509"/>
                    <a:pt x="43714" y="121935"/>
                    <a:pt x="43972" y="121545"/>
                  </a:cubicBezTo>
                  <a:cubicBezTo>
                    <a:pt x="44218" y="121160"/>
                    <a:pt x="44860" y="121356"/>
                    <a:pt x="45314" y="121091"/>
                  </a:cubicBezTo>
                  <a:cubicBezTo>
                    <a:pt x="45093" y="120556"/>
                    <a:pt x="44627" y="120203"/>
                    <a:pt x="44268" y="119774"/>
                  </a:cubicBezTo>
                  <a:cubicBezTo>
                    <a:pt x="44003" y="119485"/>
                    <a:pt x="43859" y="119106"/>
                    <a:pt x="43871" y="118716"/>
                  </a:cubicBezTo>
                  <a:cubicBezTo>
                    <a:pt x="43890" y="117141"/>
                    <a:pt x="43890" y="115566"/>
                    <a:pt x="43871" y="113990"/>
                  </a:cubicBezTo>
                  <a:cubicBezTo>
                    <a:pt x="43871" y="113595"/>
                    <a:pt x="43986" y="113436"/>
                    <a:pt x="44383" y="113436"/>
                  </a:cubicBezTo>
                  <a:cubicBezTo>
                    <a:pt x="44391" y="113436"/>
                    <a:pt x="44399" y="113436"/>
                    <a:pt x="44407" y="113436"/>
                  </a:cubicBezTo>
                  <a:cubicBezTo>
                    <a:pt x="45245" y="113455"/>
                    <a:pt x="46070" y="113417"/>
                    <a:pt x="46895" y="113694"/>
                  </a:cubicBezTo>
                  <a:cubicBezTo>
                    <a:pt x="47322" y="113838"/>
                    <a:pt x="47655" y="113910"/>
                    <a:pt x="47991" y="113910"/>
                  </a:cubicBezTo>
                  <a:cubicBezTo>
                    <a:pt x="48478" y="113910"/>
                    <a:pt x="48973" y="113759"/>
                    <a:pt x="49775" y="113461"/>
                  </a:cubicBezTo>
                  <a:cubicBezTo>
                    <a:pt x="49214" y="112812"/>
                    <a:pt x="48660" y="112182"/>
                    <a:pt x="48124" y="111552"/>
                  </a:cubicBezTo>
                  <a:cubicBezTo>
                    <a:pt x="48039" y="111454"/>
                    <a:pt x="47963" y="111416"/>
                    <a:pt x="47888" y="111416"/>
                  </a:cubicBezTo>
                  <a:cubicBezTo>
                    <a:pt x="47791" y="111416"/>
                    <a:pt x="47698" y="111480"/>
                    <a:pt x="47595" y="111558"/>
                  </a:cubicBezTo>
                  <a:cubicBezTo>
                    <a:pt x="47040" y="111999"/>
                    <a:pt x="46480" y="112428"/>
                    <a:pt x="45950" y="112837"/>
                  </a:cubicBezTo>
                  <a:cubicBezTo>
                    <a:pt x="45938" y="112838"/>
                    <a:pt x="45926" y="112839"/>
                    <a:pt x="45914" y="112839"/>
                  </a:cubicBezTo>
                  <a:cubicBezTo>
                    <a:pt x="45689" y="112839"/>
                    <a:pt x="45657" y="112668"/>
                    <a:pt x="45585" y="112548"/>
                  </a:cubicBezTo>
                  <a:cubicBezTo>
                    <a:pt x="45434" y="112321"/>
                    <a:pt x="45251" y="112207"/>
                    <a:pt x="45020" y="112207"/>
                  </a:cubicBezTo>
                  <a:cubicBezTo>
                    <a:pt x="44943" y="112207"/>
                    <a:pt x="44860" y="112220"/>
                    <a:pt x="44772" y="112245"/>
                  </a:cubicBezTo>
                  <a:cubicBezTo>
                    <a:pt x="44596" y="112289"/>
                    <a:pt x="44413" y="112321"/>
                    <a:pt x="44230" y="112340"/>
                  </a:cubicBezTo>
                  <a:cubicBezTo>
                    <a:pt x="44202" y="112344"/>
                    <a:pt x="44175" y="112346"/>
                    <a:pt x="44150" y="112346"/>
                  </a:cubicBezTo>
                  <a:cubicBezTo>
                    <a:pt x="43979" y="112346"/>
                    <a:pt x="43884" y="112252"/>
                    <a:pt x="43884" y="112044"/>
                  </a:cubicBezTo>
                  <a:lnTo>
                    <a:pt x="43884" y="110739"/>
                  </a:lnTo>
                  <a:cubicBezTo>
                    <a:pt x="44539" y="110979"/>
                    <a:pt x="44999" y="111401"/>
                    <a:pt x="45661" y="111590"/>
                  </a:cubicBezTo>
                  <a:lnTo>
                    <a:pt x="45661" y="108156"/>
                  </a:lnTo>
                  <a:cubicBezTo>
                    <a:pt x="45661" y="107892"/>
                    <a:pt x="45535" y="107784"/>
                    <a:pt x="45276" y="107784"/>
                  </a:cubicBezTo>
                  <a:cubicBezTo>
                    <a:pt x="44990" y="107779"/>
                    <a:pt x="44703" y="107752"/>
                    <a:pt x="44416" y="107752"/>
                  </a:cubicBezTo>
                  <a:cubicBezTo>
                    <a:pt x="44388" y="107752"/>
                    <a:pt x="44360" y="107752"/>
                    <a:pt x="44331" y="107753"/>
                  </a:cubicBezTo>
                  <a:cubicBezTo>
                    <a:pt x="44324" y="107753"/>
                    <a:pt x="44317" y="107753"/>
                    <a:pt x="44310" y="107753"/>
                  </a:cubicBezTo>
                  <a:cubicBezTo>
                    <a:pt x="43992" y="107753"/>
                    <a:pt x="43871" y="107613"/>
                    <a:pt x="43871" y="107287"/>
                  </a:cubicBezTo>
                  <a:cubicBezTo>
                    <a:pt x="43884" y="106266"/>
                    <a:pt x="43877" y="105239"/>
                    <a:pt x="43877" y="104218"/>
                  </a:cubicBezTo>
                  <a:cubicBezTo>
                    <a:pt x="43877" y="103456"/>
                    <a:pt x="43871" y="102694"/>
                    <a:pt x="43877" y="101931"/>
                  </a:cubicBezTo>
                  <a:cubicBezTo>
                    <a:pt x="43884" y="101408"/>
                    <a:pt x="43890" y="101408"/>
                    <a:pt x="44445" y="101207"/>
                  </a:cubicBezTo>
                  <a:cubicBezTo>
                    <a:pt x="44489" y="101137"/>
                    <a:pt x="44476" y="101043"/>
                    <a:pt x="44419" y="100986"/>
                  </a:cubicBezTo>
                  <a:cubicBezTo>
                    <a:pt x="43493" y="100161"/>
                    <a:pt x="43985" y="99077"/>
                    <a:pt x="43896" y="98100"/>
                  </a:cubicBezTo>
                  <a:cubicBezTo>
                    <a:pt x="43884" y="97905"/>
                    <a:pt x="44079" y="97874"/>
                    <a:pt x="44243" y="97874"/>
                  </a:cubicBezTo>
                  <a:cubicBezTo>
                    <a:pt x="44848" y="97867"/>
                    <a:pt x="45446" y="97874"/>
                    <a:pt x="46051" y="97848"/>
                  </a:cubicBezTo>
                  <a:cubicBezTo>
                    <a:pt x="46063" y="97848"/>
                    <a:pt x="46074" y="97848"/>
                    <a:pt x="46085" y="97848"/>
                  </a:cubicBezTo>
                  <a:cubicBezTo>
                    <a:pt x="46398" y="97848"/>
                    <a:pt x="46495" y="98022"/>
                    <a:pt x="46568" y="98302"/>
                  </a:cubicBezTo>
                  <a:cubicBezTo>
                    <a:pt x="46744" y="98945"/>
                    <a:pt x="46719" y="99600"/>
                    <a:pt x="46725" y="100255"/>
                  </a:cubicBezTo>
                  <a:cubicBezTo>
                    <a:pt x="46736" y="100911"/>
                    <a:pt x="46742" y="101012"/>
                    <a:pt x="47232" y="101012"/>
                  </a:cubicBezTo>
                  <a:cubicBezTo>
                    <a:pt x="47316" y="101012"/>
                    <a:pt x="47416" y="101009"/>
                    <a:pt x="47532" y="101005"/>
                  </a:cubicBezTo>
                  <a:cubicBezTo>
                    <a:pt x="47715" y="101005"/>
                    <a:pt x="47897" y="100986"/>
                    <a:pt x="48080" y="100942"/>
                  </a:cubicBezTo>
                  <a:cubicBezTo>
                    <a:pt x="49031" y="100677"/>
                    <a:pt x="49258" y="99795"/>
                    <a:pt x="48546" y="99109"/>
                  </a:cubicBezTo>
                  <a:cubicBezTo>
                    <a:pt x="48389" y="98957"/>
                    <a:pt x="48187" y="98794"/>
                    <a:pt x="48370" y="98592"/>
                  </a:cubicBezTo>
                  <a:cubicBezTo>
                    <a:pt x="48836" y="98069"/>
                    <a:pt x="48672" y="97521"/>
                    <a:pt x="48471" y="96840"/>
                  </a:cubicBezTo>
                  <a:lnTo>
                    <a:pt x="50795" y="96840"/>
                  </a:lnTo>
                  <a:cubicBezTo>
                    <a:pt x="51069" y="96840"/>
                    <a:pt x="51257" y="96754"/>
                    <a:pt x="51152" y="96431"/>
                  </a:cubicBezTo>
                  <a:lnTo>
                    <a:pt x="51152" y="96431"/>
                  </a:lnTo>
                  <a:cubicBezTo>
                    <a:pt x="51953" y="96416"/>
                    <a:pt x="52729" y="96247"/>
                    <a:pt x="53505" y="96046"/>
                  </a:cubicBezTo>
                  <a:cubicBezTo>
                    <a:pt x="53580" y="95706"/>
                    <a:pt x="53303" y="95574"/>
                    <a:pt x="53146" y="95385"/>
                  </a:cubicBezTo>
                  <a:cubicBezTo>
                    <a:pt x="52799" y="94956"/>
                    <a:pt x="52421" y="94553"/>
                    <a:pt x="52074" y="94125"/>
                  </a:cubicBezTo>
                  <a:cubicBezTo>
                    <a:pt x="51960" y="93986"/>
                    <a:pt x="51854" y="93918"/>
                    <a:pt x="51740" y="93918"/>
                  </a:cubicBezTo>
                  <a:cubicBezTo>
                    <a:pt x="51642" y="93918"/>
                    <a:pt x="51539" y="93969"/>
                    <a:pt x="51419" y="94068"/>
                  </a:cubicBezTo>
                  <a:cubicBezTo>
                    <a:pt x="50852" y="94528"/>
                    <a:pt x="50235" y="94944"/>
                    <a:pt x="49693" y="95435"/>
                  </a:cubicBezTo>
                  <a:cubicBezTo>
                    <a:pt x="49470" y="95639"/>
                    <a:pt x="49257" y="95721"/>
                    <a:pt x="49042" y="95721"/>
                  </a:cubicBezTo>
                  <a:cubicBezTo>
                    <a:pt x="48836" y="95721"/>
                    <a:pt x="48629" y="95647"/>
                    <a:pt x="48408" y="95530"/>
                  </a:cubicBezTo>
                  <a:cubicBezTo>
                    <a:pt x="48174" y="95413"/>
                    <a:pt x="47986" y="95182"/>
                    <a:pt x="47707" y="95182"/>
                  </a:cubicBezTo>
                  <a:cubicBezTo>
                    <a:pt x="47640" y="95182"/>
                    <a:pt x="47567" y="95196"/>
                    <a:pt x="47488" y="95227"/>
                  </a:cubicBezTo>
                  <a:cubicBezTo>
                    <a:pt x="47072" y="95391"/>
                    <a:pt x="46738" y="95725"/>
                    <a:pt x="46562" y="96141"/>
                  </a:cubicBezTo>
                  <a:cubicBezTo>
                    <a:pt x="46492" y="96299"/>
                    <a:pt x="46429" y="96469"/>
                    <a:pt x="46360" y="96632"/>
                  </a:cubicBezTo>
                  <a:cubicBezTo>
                    <a:pt x="46152" y="96551"/>
                    <a:pt x="45963" y="96324"/>
                    <a:pt x="46013" y="96229"/>
                  </a:cubicBezTo>
                  <a:cubicBezTo>
                    <a:pt x="46228" y="95788"/>
                    <a:pt x="45862" y="95618"/>
                    <a:pt x="45673" y="95379"/>
                  </a:cubicBezTo>
                  <a:cubicBezTo>
                    <a:pt x="45339" y="94969"/>
                    <a:pt x="44961" y="94597"/>
                    <a:pt x="44646" y="94182"/>
                  </a:cubicBezTo>
                  <a:cubicBezTo>
                    <a:pt x="44517" y="94009"/>
                    <a:pt x="44378" y="93923"/>
                    <a:pt x="44206" y="93923"/>
                  </a:cubicBezTo>
                  <a:cubicBezTo>
                    <a:pt x="44109" y="93923"/>
                    <a:pt x="44001" y="93950"/>
                    <a:pt x="43877" y="94005"/>
                  </a:cubicBezTo>
                  <a:cubicBezTo>
                    <a:pt x="43877" y="93627"/>
                    <a:pt x="43890" y="93312"/>
                    <a:pt x="43877" y="92997"/>
                  </a:cubicBezTo>
                  <a:cubicBezTo>
                    <a:pt x="43859" y="92644"/>
                    <a:pt x="43928" y="92373"/>
                    <a:pt x="44205" y="92096"/>
                  </a:cubicBezTo>
                  <a:cubicBezTo>
                    <a:pt x="44709" y="91592"/>
                    <a:pt x="44665" y="91151"/>
                    <a:pt x="44111" y="90628"/>
                  </a:cubicBezTo>
                  <a:cubicBezTo>
                    <a:pt x="43940" y="90464"/>
                    <a:pt x="43783" y="90275"/>
                    <a:pt x="43934" y="90092"/>
                  </a:cubicBezTo>
                  <a:cubicBezTo>
                    <a:pt x="44375" y="89570"/>
                    <a:pt x="44230" y="89021"/>
                    <a:pt x="44029" y="88347"/>
                  </a:cubicBezTo>
                  <a:lnTo>
                    <a:pt x="46732" y="88347"/>
                  </a:lnTo>
                  <a:cubicBezTo>
                    <a:pt x="46404" y="86986"/>
                    <a:pt x="45535" y="86104"/>
                    <a:pt x="44728" y="85159"/>
                  </a:cubicBezTo>
                  <a:cubicBezTo>
                    <a:pt x="44617" y="85025"/>
                    <a:pt x="44516" y="84977"/>
                    <a:pt x="44419" y="84977"/>
                  </a:cubicBezTo>
                  <a:cubicBezTo>
                    <a:pt x="44250" y="84977"/>
                    <a:pt x="44093" y="85122"/>
                    <a:pt x="43922" y="85222"/>
                  </a:cubicBezTo>
                  <a:lnTo>
                    <a:pt x="43922" y="83584"/>
                  </a:lnTo>
                  <a:cubicBezTo>
                    <a:pt x="44532" y="83729"/>
                    <a:pt x="45138" y="83768"/>
                    <a:pt x="45743" y="83768"/>
                  </a:cubicBezTo>
                  <a:cubicBezTo>
                    <a:pt x="46445" y="83768"/>
                    <a:pt x="47145" y="83716"/>
                    <a:pt x="47845" y="83716"/>
                  </a:cubicBezTo>
                  <a:cubicBezTo>
                    <a:pt x="47982" y="83716"/>
                    <a:pt x="48119" y="83718"/>
                    <a:pt x="48256" y="83723"/>
                  </a:cubicBezTo>
                  <a:cubicBezTo>
                    <a:pt x="48237" y="84094"/>
                    <a:pt x="47872" y="84113"/>
                    <a:pt x="47771" y="84428"/>
                  </a:cubicBezTo>
                  <a:cubicBezTo>
                    <a:pt x="48595" y="84650"/>
                    <a:pt x="49389" y="85008"/>
                    <a:pt x="50268" y="85008"/>
                  </a:cubicBezTo>
                  <a:cubicBezTo>
                    <a:pt x="50613" y="85008"/>
                    <a:pt x="50972" y="84953"/>
                    <a:pt x="51350" y="84813"/>
                  </a:cubicBezTo>
                  <a:lnTo>
                    <a:pt x="51350" y="84813"/>
                  </a:lnTo>
                  <a:cubicBezTo>
                    <a:pt x="50858" y="86463"/>
                    <a:pt x="50669" y="88026"/>
                    <a:pt x="50367" y="89696"/>
                  </a:cubicBezTo>
                  <a:cubicBezTo>
                    <a:pt x="51262" y="89267"/>
                    <a:pt x="52037" y="88895"/>
                    <a:pt x="52818" y="88536"/>
                  </a:cubicBezTo>
                  <a:cubicBezTo>
                    <a:pt x="53051" y="88429"/>
                    <a:pt x="53095" y="88240"/>
                    <a:pt x="53108" y="88026"/>
                  </a:cubicBezTo>
                  <a:cubicBezTo>
                    <a:pt x="53183" y="86980"/>
                    <a:pt x="53259" y="85928"/>
                    <a:pt x="53322" y="84882"/>
                  </a:cubicBezTo>
                  <a:cubicBezTo>
                    <a:pt x="53322" y="84557"/>
                    <a:pt x="53051" y="84308"/>
                    <a:pt x="52747" y="84308"/>
                  </a:cubicBezTo>
                  <a:cubicBezTo>
                    <a:pt x="52691" y="84308"/>
                    <a:pt x="52635" y="84316"/>
                    <a:pt x="52579" y="84334"/>
                  </a:cubicBezTo>
                  <a:cubicBezTo>
                    <a:pt x="52458" y="84366"/>
                    <a:pt x="52350" y="84381"/>
                    <a:pt x="52251" y="84381"/>
                  </a:cubicBezTo>
                  <a:cubicBezTo>
                    <a:pt x="51772" y="84381"/>
                    <a:pt x="51524" y="84035"/>
                    <a:pt x="51237" y="83685"/>
                  </a:cubicBezTo>
                  <a:cubicBezTo>
                    <a:pt x="51003" y="83401"/>
                    <a:pt x="50739" y="83143"/>
                    <a:pt x="50518" y="82847"/>
                  </a:cubicBezTo>
                  <a:cubicBezTo>
                    <a:pt x="50386" y="82668"/>
                    <a:pt x="50259" y="82566"/>
                    <a:pt x="50117" y="82566"/>
                  </a:cubicBezTo>
                  <a:cubicBezTo>
                    <a:pt x="50009" y="82566"/>
                    <a:pt x="49892" y="82625"/>
                    <a:pt x="49756" y="82752"/>
                  </a:cubicBezTo>
                  <a:cubicBezTo>
                    <a:pt x="49472" y="83017"/>
                    <a:pt x="49145" y="83237"/>
                    <a:pt x="48786" y="83521"/>
                  </a:cubicBezTo>
                  <a:cubicBezTo>
                    <a:pt x="48338" y="82922"/>
                    <a:pt x="47897" y="82374"/>
                    <a:pt x="47513" y="81788"/>
                  </a:cubicBezTo>
                  <a:cubicBezTo>
                    <a:pt x="47301" y="81455"/>
                    <a:pt x="47069" y="81308"/>
                    <a:pt x="46735" y="81308"/>
                  </a:cubicBezTo>
                  <a:cubicBezTo>
                    <a:pt x="46653" y="81308"/>
                    <a:pt x="46564" y="81317"/>
                    <a:pt x="46467" y="81335"/>
                  </a:cubicBezTo>
                  <a:cubicBezTo>
                    <a:pt x="45749" y="81467"/>
                    <a:pt x="45018" y="81524"/>
                    <a:pt x="44287" y="81625"/>
                  </a:cubicBezTo>
                  <a:cubicBezTo>
                    <a:pt x="44248" y="81630"/>
                    <a:pt x="44211" y="81633"/>
                    <a:pt x="44178" y="81633"/>
                  </a:cubicBezTo>
                  <a:cubicBezTo>
                    <a:pt x="43944" y="81633"/>
                    <a:pt x="43855" y="81498"/>
                    <a:pt x="43877" y="81234"/>
                  </a:cubicBezTo>
                  <a:cubicBezTo>
                    <a:pt x="43896" y="80988"/>
                    <a:pt x="43808" y="80686"/>
                    <a:pt x="44224" y="80686"/>
                  </a:cubicBezTo>
                  <a:lnTo>
                    <a:pt x="47771" y="80686"/>
                  </a:lnTo>
                  <a:cubicBezTo>
                    <a:pt x="47872" y="80686"/>
                    <a:pt x="48023" y="80705"/>
                    <a:pt x="48061" y="80768"/>
                  </a:cubicBezTo>
                  <a:cubicBezTo>
                    <a:pt x="48281" y="81126"/>
                    <a:pt x="48552" y="81246"/>
                    <a:pt x="48828" y="81246"/>
                  </a:cubicBezTo>
                  <a:cubicBezTo>
                    <a:pt x="49129" y="81246"/>
                    <a:pt x="49437" y="81104"/>
                    <a:pt x="49693" y="80976"/>
                  </a:cubicBezTo>
                  <a:cubicBezTo>
                    <a:pt x="50203" y="80724"/>
                    <a:pt x="50682" y="80692"/>
                    <a:pt x="51199" y="80686"/>
                  </a:cubicBezTo>
                  <a:cubicBezTo>
                    <a:pt x="51223" y="80685"/>
                    <a:pt x="51248" y="80685"/>
                    <a:pt x="51273" y="80685"/>
                  </a:cubicBezTo>
                  <a:cubicBezTo>
                    <a:pt x="51384" y="80685"/>
                    <a:pt x="51497" y="80691"/>
                    <a:pt x="51609" y="80691"/>
                  </a:cubicBezTo>
                  <a:cubicBezTo>
                    <a:pt x="51683" y="80691"/>
                    <a:pt x="51756" y="80688"/>
                    <a:pt x="51829" y="80679"/>
                  </a:cubicBezTo>
                  <a:cubicBezTo>
                    <a:pt x="51900" y="80669"/>
                    <a:pt x="51969" y="80663"/>
                    <a:pt x="52034" y="80663"/>
                  </a:cubicBezTo>
                  <a:cubicBezTo>
                    <a:pt x="52396" y="80663"/>
                    <a:pt x="52667" y="80829"/>
                    <a:pt x="52843" y="81202"/>
                  </a:cubicBezTo>
                  <a:cubicBezTo>
                    <a:pt x="52975" y="81480"/>
                    <a:pt x="53227" y="81625"/>
                    <a:pt x="53486" y="81763"/>
                  </a:cubicBezTo>
                  <a:cubicBezTo>
                    <a:pt x="54078" y="82084"/>
                    <a:pt x="54670" y="82412"/>
                    <a:pt x="55401" y="82815"/>
                  </a:cubicBezTo>
                  <a:cubicBezTo>
                    <a:pt x="55401" y="82204"/>
                    <a:pt x="55389" y="81725"/>
                    <a:pt x="55401" y="81240"/>
                  </a:cubicBezTo>
                  <a:cubicBezTo>
                    <a:pt x="55414" y="80692"/>
                    <a:pt x="55420" y="80692"/>
                    <a:pt x="55981" y="80686"/>
                  </a:cubicBezTo>
                  <a:cubicBezTo>
                    <a:pt x="56041" y="80685"/>
                    <a:pt x="56101" y="80683"/>
                    <a:pt x="56160" y="80683"/>
                  </a:cubicBezTo>
                  <a:cubicBezTo>
                    <a:pt x="56408" y="80683"/>
                    <a:pt x="56642" y="80713"/>
                    <a:pt x="56850" y="80931"/>
                  </a:cubicBezTo>
                  <a:cubicBezTo>
                    <a:pt x="57109" y="81209"/>
                    <a:pt x="57480" y="81309"/>
                    <a:pt x="57858" y="81316"/>
                  </a:cubicBezTo>
                  <a:cubicBezTo>
                    <a:pt x="58161" y="81328"/>
                    <a:pt x="58268" y="81480"/>
                    <a:pt x="58255" y="81769"/>
                  </a:cubicBezTo>
                  <a:cubicBezTo>
                    <a:pt x="58243" y="82110"/>
                    <a:pt x="58249" y="82450"/>
                    <a:pt x="58148" y="82778"/>
                  </a:cubicBezTo>
                  <a:cubicBezTo>
                    <a:pt x="58108" y="82800"/>
                    <a:pt x="58073" y="82809"/>
                    <a:pt x="58040" y="82809"/>
                  </a:cubicBezTo>
                  <a:cubicBezTo>
                    <a:pt x="57867" y="82809"/>
                    <a:pt x="57780" y="82549"/>
                    <a:pt x="57627" y="82549"/>
                  </a:cubicBezTo>
                  <a:cubicBezTo>
                    <a:pt x="57603" y="82549"/>
                    <a:pt x="57577" y="82555"/>
                    <a:pt x="57550" y="82570"/>
                  </a:cubicBezTo>
                  <a:cubicBezTo>
                    <a:pt x="57342" y="82683"/>
                    <a:pt x="57146" y="82822"/>
                    <a:pt x="56970" y="82973"/>
                  </a:cubicBezTo>
                  <a:cubicBezTo>
                    <a:pt x="56390" y="83420"/>
                    <a:pt x="55823" y="83874"/>
                    <a:pt x="55130" y="84416"/>
                  </a:cubicBezTo>
                  <a:cubicBezTo>
                    <a:pt x="56084" y="84651"/>
                    <a:pt x="56894" y="85049"/>
                    <a:pt x="57782" y="85049"/>
                  </a:cubicBezTo>
                  <a:cubicBezTo>
                    <a:pt x="57915" y="85049"/>
                    <a:pt x="58049" y="85040"/>
                    <a:pt x="58186" y="85021"/>
                  </a:cubicBezTo>
                  <a:cubicBezTo>
                    <a:pt x="58312" y="85342"/>
                    <a:pt x="58249" y="85657"/>
                    <a:pt x="58249" y="85972"/>
                  </a:cubicBezTo>
                  <a:cubicBezTo>
                    <a:pt x="58249" y="86466"/>
                    <a:pt x="58191" y="86664"/>
                    <a:pt x="57936" y="86664"/>
                  </a:cubicBezTo>
                  <a:cubicBezTo>
                    <a:pt x="57813" y="86664"/>
                    <a:pt x="57646" y="86618"/>
                    <a:pt x="57417" y="86539"/>
                  </a:cubicBezTo>
                  <a:cubicBezTo>
                    <a:pt x="57241" y="86470"/>
                    <a:pt x="57077" y="86394"/>
                    <a:pt x="56920" y="86300"/>
                  </a:cubicBezTo>
                  <a:cubicBezTo>
                    <a:pt x="56700" y="86172"/>
                    <a:pt x="56507" y="86106"/>
                    <a:pt x="56327" y="86106"/>
                  </a:cubicBezTo>
                  <a:cubicBezTo>
                    <a:pt x="56099" y="86106"/>
                    <a:pt x="55890" y="86211"/>
                    <a:pt x="55672" y="86426"/>
                  </a:cubicBezTo>
                  <a:cubicBezTo>
                    <a:pt x="55281" y="86810"/>
                    <a:pt x="55099" y="87289"/>
                    <a:pt x="55074" y="87837"/>
                  </a:cubicBezTo>
                  <a:cubicBezTo>
                    <a:pt x="55048" y="88316"/>
                    <a:pt x="55143" y="88782"/>
                    <a:pt x="55269" y="89236"/>
                  </a:cubicBezTo>
                  <a:cubicBezTo>
                    <a:pt x="55445" y="89910"/>
                    <a:pt x="55407" y="90578"/>
                    <a:pt x="55395" y="91334"/>
                  </a:cubicBezTo>
                  <a:cubicBezTo>
                    <a:pt x="55048" y="91151"/>
                    <a:pt x="54910" y="90861"/>
                    <a:pt x="54752" y="90615"/>
                  </a:cubicBezTo>
                  <a:cubicBezTo>
                    <a:pt x="54591" y="90360"/>
                    <a:pt x="54395" y="90256"/>
                    <a:pt x="54132" y="90256"/>
                  </a:cubicBezTo>
                  <a:cubicBezTo>
                    <a:pt x="54077" y="90256"/>
                    <a:pt x="54019" y="90260"/>
                    <a:pt x="53958" y="90269"/>
                  </a:cubicBezTo>
                  <a:cubicBezTo>
                    <a:pt x="53001" y="90407"/>
                    <a:pt x="52037" y="90527"/>
                    <a:pt x="51073" y="90628"/>
                  </a:cubicBezTo>
                  <a:cubicBezTo>
                    <a:pt x="50669" y="90672"/>
                    <a:pt x="50543" y="90899"/>
                    <a:pt x="50525" y="91245"/>
                  </a:cubicBezTo>
                  <a:cubicBezTo>
                    <a:pt x="50493" y="91750"/>
                    <a:pt x="50726" y="92102"/>
                    <a:pt x="51111" y="92380"/>
                  </a:cubicBezTo>
                  <a:cubicBezTo>
                    <a:pt x="51350" y="92550"/>
                    <a:pt x="51627" y="92644"/>
                    <a:pt x="51923" y="92650"/>
                  </a:cubicBezTo>
                  <a:lnTo>
                    <a:pt x="56056" y="92650"/>
                  </a:lnTo>
                  <a:cubicBezTo>
                    <a:pt x="56113" y="92361"/>
                    <a:pt x="55836" y="92247"/>
                    <a:pt x="55861" y="92020"/>
                  </a:cubicBezTo>
                  <a:cubicBezTo>
                    <a:pt x="55873" y="91949"/>
                    <a:pt x="55942" y="91894"/>
                    <a:pt x="56013" y="91894"/>
                  </a:cubicBezTo>
                  <a:cubicBezTo>
                    <a:pt x="56017" y="91894"/>
                    <a:pt x="56021" y="91894"/>
                    <a:pt x="56025" y="91894"/>
                  </a:cubicBezTo>
                  <a:cubicBezTo>
                    <a:pt x="56239" y="91876"/>
                    <a:pt x="56453" y="91882"/>
                    <a:pt x="56655" y="91850"/>
                  </a:cubicBezTo>
                  <a:cubicBezTo>
                    <a:pt x="57165" y="91762"/>
                    <a:pt x="57518" y="91485"/>
                    <a:pt x="57669" y="90975"/>
                  </a:cubicBezTo>
                  <a:cubicBezTo>
                    <a:pt x="57802" y="90515"/>
                    <a:pt x="57581" y="90225"/>
                    <a:pt x="57235" y="89979"/>
                  </a:cubicBezTo>
                  <a:cubicBezTo>
                    <a:pt x="57090" y="89872"/>
                    <a:pt x="56945" y="89765"/>
                    <a:pt x="57027" y="89532"/>
                  </a:cubicBezTo>
                  <a:cubicBezTo>
                    <a:pt x="57380" y="88530"/>
                    <a:pt x="57373" y="88530"/>
                    <a:pt x="57272" y="87843"/>
                  </a:cubicBezTo>
                  <a:cubicBezTo>
                    <a:pt x="57356" y="87759"/>
                    <a:pt x="57457" y="87754"/>
                    <a:pt x="57560" y="87754"/>
                  </a:cubicBezTo>
                  <a:cubicBezTo>
                    <a:pt x="57576" y="87754"/>
                    <a:pt x="57592" y="87754"/>
                    <a:pt x="57607" y="87754"/>
                  </a:cubicBezTo>
                  <a:cubicBezTo>
                    <a:pt x="57643" y="87754"/>
                    <a:pt x="57679" y="87753"/>
                    <a:pt x="57713" y="87749"/>
                  </a:cubicBezTo>
                  <a:cubicBezTo>
                    <a:pt x="57767" y="87741"/>
                    <a:pt x="57815" y="87737"/>
                    <a:pt x="57860" y="87737"/>
                  </a:cubicBezTo>
                  <a:cubicBezTo>
                    <a:pt x="58150" y="87737"/>
                    <a:pt x="58268" y="87900"/>
                    <a:pt x="58268" y="88265"/>
                  </a:cubicBezTo>
                  <a:cubicBezTo>
                    <a:pt x="58262" y="88750"/>
                    <a:pt x="58291" y="88830"/>
                    <a:pt x="58701" y="88830"/>
                  </a:cubicBezTo>
                  <a:cubicBezTo>
                    <a:pt x="58760" y="88830"/>
                    <a:pt x="58828" y="88828"/>
                    <a:pt x="58904" y="88826"/>
                  </a:cubicBezTo>
                  <a:cubicBezTo>
                    <a:pt x="59196" y="88819"/>
                    <a:pt x="59488" y="88815"/>
                    <a:pt x="59780" y="88815"/>
                  </a:cubicBezTo>
                  <a:cubicBezTo>
                    <a:pt x="61134" y="88815"/>
                    <a:pt x="62486" y="88882"/>
                    <a:pt x="63839" y="88882"/>
                  </a:cubicBezTo>
                  <a:cubicBezTo>
                    <a:pt x="64397" y="88882"/>
                    <a:pt x="64955" y="88871"/>
                    <a:pt x="65514" y="88839"/>
                  </a:cubicBezTo>
                  <a:cubicBezTo>
                    <a:pt x="65574" y="88834"/>
                    <a:pt x="65636" y="88833"/>
                    <a:pt x="65698" y="88833"/>
                  </a:cubicBezTo>
                  <a:cubicBezTo>
                    <a:pt x="65822" y="88833"/>
                    <a:pt x="65946" y="88839"/>
                    <a:pt x="66068" y="88839"/>
                  </a:cubicBezTo>
                  <a:cubicBezTo>
                    <a:pt x="66102" y="88837"/>
                    <a:pt x="66136" y="88836"/>
                    <a:pt x="66168" y="88836"/>
                  </a:cubicBezTo>
                  <a:cubicBezTo>
                    <a:pt x="66404" y="88836"/>
                    <a:pt x="66584" y="88892"/>
                    <a:pt x="66578" y="89236"/>
                  </a:cubicBezTo>
                  <a:cubicBezTo>
                    <a:pt x="66572" y="89563"/>
                    <a:pt x="66528" y="89777"/>
                    <a:pt x="66125" y="89809"/>
                  </a:cubicBezTo>
                  <a:cubicBezTo>
                    <a:pt x="65469" y="89859"/>
                    <a:pt x="64820" y="89973"/>
                    <a:pt x="64172" y="90042"/>
                  </a:cubicBezTo>
                  <a:cubicBezTo>
                    <a:pt x="63850" y="90074"/>
                    <a:pt x="63737" y="90244"/>
                    <a:pt x="63712" y="90546"/>
                  </a:cubicBezTo>
                  <a:cubicBezTo>
                    <a:pt x="63636" y="91271"/>
                    <a:pt x="64052" y="91831"/>
                    <a:pt x="64833" y="92008"/>
                  </a:cubicBezTo>
                  <a:cubicBezTo>
                    <a:pt x="65164" y="92079"/>
                    <a:pt x="65498" y="92093"/>
                    <a:pt x="65833" y="92093"/>
                  </a:cubicBezTo>
                  <a:cubicBezTo>
                    <a:pt x="65945" y="92093"/>
                    <a:pt x="66057" y="92091"/>
                    <a:pt x="66169" y="92090"/>
                  </a:cubicBezTo>
                  <a:cubicBezTo>
                    <a:pt x="66179" y="92089"/>
                    <a:pt x="66190" y="92089"/>
                    <a:pt x="66200" y="92089"/>
                  </a:cubicBezTo>
                  <a:cubicBezTo>
                    <a:pt x="66428" y="92089"/>
                    <a:pt x="66572" y="92159"/>
                    <a:pt x="66572" y="92436"/>
                  </a:cubicBezTo>
                  <a:cubicBezTo>
                    <a:pt x="66566" y="93236"/>
                    <a:pt x="66572" y="94043"/>
                    <a:pt x="66572" y="95051"/>
                  </a:cubicBezTo>
                  <a:lnTo>
                    <a:pt x="64959" y="93224"/>
                  </a:lnTo>
                  <a:lnTo>
                    <a:pt x="64153" y="93766"/>
                  </a:lnTo>
                  <a:cubicBezTo>
                    <a:pt x="63988" y="93393"/>
                    <a:pt x="63735" y="93240"/>
                    <a:pt x="63418" y="93240"/>
                  </a:cubicBezTo>
                  <a:cubicBezTo>
                    <a:pt x="63322" y="93240"/>
                    <a:pt x="63220" y="93254"/>
                    <a:pt x="63113" y="93281"/>
                  </a:cubicBezTo>
                  <a:cubicBezTo>
                    <a:pt x="63058" y="93295"/>
                    <a:pt x="63010" y="93302"/>
                    <a:pt x="62968" y="93302"/>
                  </a:cubicBezTo>
                  <a:cubicBezTo>
                    <a:pt x="62766" y="93302"/>
                    <a:pt x="62697" y="93147"/>
                    <a:pt x="62697" y="92903"/>
                  </a:cubicBezTo>
                  <a:cubicBezTo>
                    <a:pt x="62697" y="92033"/>
                    <a:pt x="62697" y="91170"/>
                    <a:pt x="62691" y="90300"/>
                  </a:cubicBezTo>
                  <a:cubicBezTo>
                    <a:pt x="62685" y="89696"/>
                    <a:pt x="62678" y="89696"/>
                    <a:pt x="62092" y="89658"/>
                  </a:cubicBezTo>
                  <a:cubicBezTo>
                    <a:pt x="61122" y="89601"/>
                    <a:pt x="60152" y="89544"/>
                    <a:pt x="59182" y="89500"/>
                  </a:cubicBezTo>
                  <a:cubicBezTo>
                    <a:pt x="59107" y="89497"/>
                    <a:pt x="59029" y="89483"/>
                    <a:pt x="58946" y="89483"/>
                  </a:cubicBezTo>
                  <a:cubicBezTo>
                    <a:pt x="58839" y="89483"/>
                    <a:pt x="58723" y="89507"/>
                    <a:pt x="58596" y="89614"/>
                  </a:cubicBezTo>
                  <a:cubicBezTo>
                    <a:pt x="59169" y="90470"/>
                    <a:pt x="59723" y="91359"/>
                    <a:pt x="60353" y="92184"/>
                  </a:cubicBezTo>
                  <a:cubicBezTo>
                    <a:pt x="60574" y="92474"/>
                    <a:pt x="60990" y="92619"/>
                    <a:pt x="61361" y="92858"/>
                  </a:cubicBezTo>
                  <a:cubicBezTo>
                    <a:pt x="61268" y="92847"/>
                    <a:pt x="61178" y="92842"/>
                    <a:pt x="61092" y="92842"/>
                  </a:cubicBezTo>
                  <a:cubicBezTo>
                    <a:pt x="60350" y="92842"/>
                    <a:pt x="59863" y="93250"/>
                    <a:pt x="59654" y="94018"/>
                  </a:cubicBezTo>
                  <a:cubicBezTo>
                    <a:pt x="59515" y="94541"/>
                    <a:pt x="59560" y="95070"/>
                    <a:pt x="59686" y="95574"/>
                  </a:cubicBezTo>
                  <a:cubicBezTo>
                    <a:pt x="59862" y="96343"/>
                    <a:pt x="59950" y="97124"/>
                    <a:pt x="59938" y="97911"/>
                  </a:cubicBezTo>
                  <a:cubicBezTo>
                    <a:pt x="59938" y="98541"/>
                    <a:pt x="59952" y="98628"/>
                    <a:pt x="60431" y="98628"/>
                  </a:cubicBezTo>
                  <a:cubicBezTo>
                    <a:pt x="60508" y="98628"/>
                    <a:pt x="60597" y="98626"/>
                    <a:pt x="60700" y="98623"/>
                  </a:cubicBezTo>
                  <a:cubicBezTo>
                    <a:pt x="60715" y="98624"/>
                    <a:pt x="60730" y="98624"/>
                    <a:pt x="60745" y="98624"/>
                  </a:cubicBezTo>
                  <a:cubicBezTo>
                    <a:pt x="60969" y="98624"/>
                    <a:pt x="61186" y="98580"/>
                    <a:pt x="61393" y="98504"/>
                  </a:cubicBezTo>
                  <a:cubicBezTo>
                    <a:pt x="62256" y="98170"/>
                    <a:pt x="62433" y="97376"/>
                    <a:pt x="61771" y="96740"/>
                  </a:cubicBezTo>
                  <a:cubicBezTo>
                    <a:pt x="61595" y="96563"/>
                    <a:pt x="61387" y="96399"/>
                    <a:pt x="61595" y="96154"/>
                  </a:cubicBezTo>
                  <a:cubicBezTo>
                    <a:pt x="62023" y="95662"/>
                    <a:pt x="61878" y="95133"/>
                    <a:pt x="61695" y="94560"/>
                  </a:cubicBezTo>
                  <a:cubicBezTo>
                    <a:pt x="62162" y="94446"/>
                    <a:pt x="62590" y="94459"/>
                    <a:pt x="63082" y="94446"/>
                  </a:cubicBezTo>
                  <a:lnTo>
                    <a:pt x="63082" y="94446"/>
                  </a:lnTo>
                  <a:cubicBezTo>
                    <a:pt x="63031" y="94799"/>
                    <a:pt x="62697" y="94843"/>
                    <a:pt x="62540" y="95164"/>
                  </a:cubicBezTo>
                  <a:cubicBezTo>
                    <a:pt x="63347" y="95347"/>
                    <a:pt x="64084" y="95771"/>
                    <a:pt x="64907" y="95771"/>
                  </a:cubicBezTo>
                  <a:cubicBezTo>
                    <a:pt x="65105" y="95771"/>
                    <a:pt x="65309" y="95746"/>
                    <a:pt x="65520" y="95687"/>
                  </a:cubicBezTo>
                  <a:cubicBezTo>
                    <a:pt x="65696" y="95637"/>
                    <a:pt x="65885" y="95618"/>
                    <a:pt x="66062" y="95587"/>
                  </a:cubicBezTo>
                  <a:cubicBezTo>
                    <a:pt x="66160" y="95570"/>
                    <a:pt x="66268" y="95512"/>
                    <a:pt x="66361" y="95512"/>
                  </a:cubicBezTo>
                  <a:cubicBezTo>
                    <a:pt x="66412" y="95512"/>
                    <a:pt x="66459" y="95529"/>
                    <a:pt x="66496" y="95580"/>
                  </a:cubicBezTo>
                  <a:cubicBezTo>
                    <a:pt x="66648" y="95782"/>
                    <a:pt x="66616" y="96046"/>
                    <a:pt x="66528" y="96261"/>
                  </a:cubicBezTo>
                  <a:cubicBezTo>
                    <a:pt x="66489" y="96352"/>
                    <a:pt x="66407" y="96375"/>
                    <a:pt x="66316" y="96375"/>
                  </a:cubicBezTo>
                  <a:cubicBezTo>
                    <a:pt x="66244" y="96375"/>
                    <a:pt x="66166" y="96361"/>
                    <a:pt x="66099" y="96355"/>
                  </a:cubicBezTo>
                  <a:cubicBezTo>
                    <a:pt x="65136" y="96305"/>
                    <a:pt x="64165" y="96254"/>
                    <a:pt x="63214" y="96204"/>
                  </a:cubicBezTo>
                  <a:lnTo>
                    <a:pt x="63214" y="96204"/>
                  </a:lnTo>
                  <a:cubicBezTo>
                    <a:pt x="63107" y="96506"/>
                    <a:pt x="63308" y="96639"/>
                    <a:pt x="63409" y="96809"/>
                  </a:cubicBezTo>
                  <a:cubicBezTo>
                    <a:pt x="63586" y="97099"/>
                    <a:pt x="63806" y="97370"/>
                    <a:pt x="63964" y="97666"/>
                  </a:cubicBezTo>
                  <a:cubicBezTo>
                    <a:pt x="64461" y="98567"/>
                    <a:pt x="65123" y="99279"/>
                    <a:pt x="66093" y="99663"/>
                  </a:cubicBezTo>
                  <a:cubicBezTo>
                    <a:pt x="66452" y="99808"/>
                    <a:pt x="66591" y="100041"/>
                    <a:pt x="66585" y="100444"/>
                  </a:cubicBezTo>
                  <a:cubicBezTo>
                    <a:pt x="66572" y="101238"/>
                    <a:pt x="66597" y="101238"/>
                    <a:pt x="67410" y="101345"/>
                  </a:cubicBezTo>
                  <a:cubicBezTo>
                    <a:pt x="67435" y="101591"/>
                    <a:pt x="67082" y="101604"/>
                    <a:pt x="67095" y="101881"/>
                  </a:cubicBezTo>
                  <a:cubicBezTo>
                    <a:pt x="67911" y="102193"/>
                    <a:pt x="68731" y="102469"/>
                    <a:pt x="69568" y="102469"/>
                  </a:cubicBezTo>
                  <a:cubicBezTo>
                    <a:pt x="70101" y="102469"/>
                    <a:pt x="70641" y="102357"/>
                    <a:pt x="71190" y="102070"/>
                  </a:cubicBezTo>
                  <a:cubicBezTo>
                    <a:pt x="71178" y="101774"/>
                    <a:pt x="70856" y="101673"/>
                    <a:pt x="70787" y="101345"/>
                  </a:cubicBezTo>
                  <a:cubicBezTo>
                    <a:pt x="70787" y="101345"/>
                    <a:pt x="70812" y="101307"/>
                    <a:pt x="70882" y="101307"/>
                  </a:cubicBezTo>
                  <a:cubicBezTo>
                    <a:pt x="71162" y="101287"/>
                    <a:pt x="71383" y="101272"/>
                    <a:pt x="71557" y="101272"/>
                  </a:cubicBezTo>
                  <a:cubicBezTo>
                    <a:pt x="72205" y="101272"/>
                    <a:pt x="72205" y="101490"/>
                    <a:pt x="72205" y="102523"/>
                  </a:cubicBezTo>
                  <a:lnTo>
                    <a:pt x="72205" y="106701"/>
                  </a:lnTo>
                  <a:cubicBezTo>
                    <a:pt x="72205" y="107395"/>
                    <a:pt x="72200" y="107472"/>
                    <a:pt x="71634" y="107472"/>
                  </a:cubicBezTo>
                  <a:cubicBezTo>
                    <a:pt x="71558" y="107472"/>
                    <a:pt x="71471" y="107471"/>
                    <a:pt x="71373" y="107469"/>
                  </a:cubicBezTo>
                  <a:cubicBezTo>
                    <a:pt x="71167" y="107465"/>
                    <a:pt x="70961" y="107464"/>
                    <a:pt x="70752" y="107464"/>
                  </a:cubicBezTo>
                  <a:cubicBezTo>
                    <a:pt x="70333" y="107464"/>
                    <a:pt x="69901" y="107469"/>
                    <a:pt x="69426" y="107469"/>
                  </a:cubicBezTo>
                  <a:cubicBezTo>
                    <a:pt x="70006" y="108339"/>
                    <a:pt x="70567" y="109183"/>
                    <a:pt x="71134" y="110021"/>
                  </a:cubicBezTo>
                  <a:cubicBezTo>
                    <a:pt x="71285" y="110248"/>
                    <a:pt x="71543" y="110355"/>
                    <a:pt x="71783" y="110456"/>
                  </a:cubicBezTo>
                  <a:cubicBezTo>
                    <a:pt x="72123" y="110607"/>
                    <a:pt x="72224" y="110846"/>
                    <a:pt x="72211" y="111206"/>
                  </a:cubicBezTo>
                  <a:cubicBezTo>
                    <a:pt x="72192" y="111829"/>
                    <a:pt x="72205" y="112459"/>
                    <a:pt x="72205" y="113026"/>
                  </a:cubicBezTo>
                  <a:cubicBezTo>
                    <a:pt x="72022" y="113171"/>
                    <a:pt x="71877" y="113096"/>
                    <a:pt x="71757" y="113140"/>
                  </a:cubicBezTo>
                  <a:cubicBezTo>
                    <a:pt x="71476" y="113245"/>
                    <a:pt x="71217" y="113295"/>
                    <a:pt x="70977" y="113295"/>
                  </a:cubicBezTo>
                  <a:cubicBezTo>
                    <a:pt x="70284" y="113295"/>
                    <a:pt x="69753" y="112881"/>
                    <a:pt x="69294" y="112207"/>
                  </a:cubicBezTo>
                  <a:cubicBezTo>
                    <a:pt x="69029" y="111829"/>
                    <a:pt x="68758" y="111288"/>
                    <a:pt x="68330" y="111231"/>
                  </a:cubicBezTo>
                  <a:cubicBezTo>
                    <a:pt x="68308" y="111228"/>
                    <a:pt x="68287" y="111227"/>
                    <a:pt x="68266" y="111227"/>
                  </a:cubicBezTo>
                  <a:cubicBezTo>
                    <a:pt x="67867" y="111227"/>
                    <a:pt x="67543" y="111718"/>
                    <a:pt x="67189" y="111987"/>
                  </a:cubicBezTo>
                  <a:cubicBezTo>
                    <a:pt x="65728" y="113121"/>
                    <a:pt x="65734" y="113102"/>
                    <a:pt x="63869" y="113310"/>
                  </a:cubicBezTo>
                  <a:cubicBezTo>
                    <a:pt x="63781" y="113320"/>
                    <a:pt x="63697" y="113325"/>
                    <a:pt x="63618" y="113325"/>
                  </a:cubicBezTo>
                  <a:cubicBezTo>
                    <a:pt x="63245" y="113325"/>
                    <a:pt x="62967" y="113204"/>
                    <a:pt x="62722" y="112856"/>
                  </a:cubicBezTo>
                  <a:cubicBezTo>
                    <a:pt x="62514" y="112560"/>
                    <a:pt x="62225" y="112302"/>
                    <a:pt x="62010" y="112018"/>
                  </a:cubicBezTo>
                  <a:cubicBezTo>
                    <a:pt x="61900" y="111872"/>
                    <a:pt x="61790" y="111801"/>
                    <a:pt x="61681" y="111801"/>
                  </a:cubicBezTo>
                  <a:cubicBezTo>
                    <a:pt x="61579" y="111801"/>
                    <a:pt x="61477" y="111862"/>
                    <a:pt x="61374" y="111981"/>
                  </a:cubicBezTo>
                  <a:cubicBezTo>
                    <a:pt x="60796" y="112626"/>
                    <a:pt x="60111" y="112900"/>
                    <a:pt x="59342" y="112900"/>
                  </a:cubicBezTo>
                  <a:cubicBezTo>
                    <a:pt x="59105" y="112900"/>
                    <a:pt x="58860" y="112874"/>
                    <a:pt x="58608" y="112825"/>
                  </a:cubicBezTo>
                  <a:cubicBezTo>
                    <a:pt x="58533" y="112811"/>
                    <a:pt x="58455" y="112806"/>
                    <a:pt x="58370" y="112806"/>
                  </a:cubicBezTo>
                  <a:cubicBezTo>
                    <a:pt x="58228" y="112806"/>
                    <a:pt x="58065" y="112819"/>
                    <a:pt x="57852" y="112819"/>
                  </a:cubicBezTo>
                  <a:cubicBezTo>
                    <a:pt x="58110" y="113480"/>
                    <a:pt x="58539" y="113978"/>
                    <a:pt x="58885" y="114494"/>
                  </a:cubicBezTo>
                  <a:cubicBezTo>
                    <a:pt x="59226" y="115011"/>
                    <a:pt x="59497" y="115597"/>
                    <a:pt x="60127" y="115874"/>
                  </a:cubicBezTo>
                  <a:cubicBezTo>
                    <a:pt x="60713" y="116126"/>
                    <a:pt x="61223" y="116555"/>
                    <a:pt x="61960" y="116819"/>
                  </a:cubicBezTo>
                  <a:cubicBezTo>
                    <a:pt x="61960" y="116107"/>
                    <a:pt x="61966" y="115490"/>
                    <a:pt x="61960" y="114873"/>
                  </a:cubicBezTo>
                  <a:cubicBezTo>
                    <a:pt x="61954" y="114148"/>
                    <a:pt x="62055" y="114305"/>
                    <a:pt x="62622" y="114148"/>
                  </a:cubicBezTo>
                  <a:cubicBezTo>
                    <a:pt x="62661" y="114137"/>
                    <a:pt x="62697" y="114132"/>
                    <a:pt x="62730" y="114132"/>
                  </a:cubicBezTo>
                  <a:cubicBezTo>
                    <a:pt x="62851" y="114132"/>
                    <a:pt x="62923" y="114207"/>
                    <a:pt x="62968" y="114356"/>
                  </a:cubicBezTo>
                  <a:cubicBezTo>
                    <a:pt x="63208" y="115087"/>
                    <a:pt x="63794" y="115320"/>
                    <a:pt x="64487" y="115389"/>
                  </a:cubicBezTo>
                  <a:cubicBezTo>
                    <a:pt x="64814" y="115421"/>
                    <a:pt x="65140" y="115433"/>
                    <a:pt x="65466" y="115433"/>
                  </a:cubicBezTo>
                  <a:cubicBezTo>
                    <a:pt x="66031" y="115433"/>
                    <a:pt x="66597" y="115399"/>
                    <a:pt x="67164" y="115383"/>
                  </a:cubicBezTo>
                  <a:cubicBezTo>
                    <a:pt x="67288" y="115379"/>
                    <a:pt x="67392" y="115376"/>
                    <a:pt x="67482" y="115376"/>
                  </a:cubicBezTo>
                  <a:cubicBezTo>
                    <a:pt x="67981" y="115376"/>
                    <a:pt x="68001" y="115477"/>
                    <a:pt x="68135" y="116145"/>
                  </a:cubicBezTo>
                  <a:cubicBezTo>
                    <a:pt x="68254" y="116769"/>
                    <a:pt x="68204" y="117399"/>
                    <a:pt x="68204" y="118029"/>
                  </a:cubicBezTo>
                  <a:cubicBezTo>
                    <a:pt x="68210" y="118396"/>
                    <a:pt x="68355" y="118535"/>
                    <a:pt x="68659" y="118535"/>
                  </a:cubicBezTo>
                  <a:cubicBezTo>
                    <a:pt x="68679" y="118535"/>
                    <a:pt x="68699" y="118534"/>
                    <a:pt x="68721" y="118533"/>
                  </a:cubicBezTo>
                  <a:cubicBezTo>
                    <a:pt x="69010" y="118514"/>
                    <a:pt x="69300" y="118521"/>
                    <a:pt x="69584" y="118464"/>
                  </a:cubicBezTo>
                  <a:cubicBezTo>
                    <a:pt x="70025" y="118376"/>
                    <a:pt x="70321" y="118092"/>
                    <a:pt x="70459" y="117651"/>
                  </a:cubicBezTo>
                  <a:cubicBezTo>
                    <a:pt x="70604" y="117216"/>
                    <a:pt x="70428" y="116889"/>
                    <a:pt x="70063" y="116643"/>
                  </a:cubicBezTo>
                  <a:cubicBezTo>
                    <a:pt x="69886" y="116517"/>
                    <a:pt x="69685" y="116347"/>
                    <a:pt x="69874" y="116133"/>
                  </a:cubicBezTo>
                  <a:cubicBezTo>
                    <a:pt x="70327" y="115622"/>
                    <a:pt x="70214" y="115068"/>
                    <a:pt x="69987" y="114419"/>
                  </a:cubicBezTo>
                  <a:cubicBezTo>
                    <a:pt x="70418" y="114407"/>
                    <a:pt x="70852" y="114317"/>
                    <a:pt x="71238" y="114317"/>
                  </a:cubicBezTo>
                  <a:cubicBezTo>
                    <a:pt x="71444" y="114317"/>
                    <a:pt x="71637" y="114342"/>
                    <a:pt x="71808" y="114419"/>
                  </a:cubicBezTo>
                  <a:cubicBezTo>
                    <a:pt x="72383" y="114670"/>
                    <a:pt x="72953" y="114703"/>
                    <a:pt x="73529" y="114703"/>
                  </a:cubicBezTo>
                  <a:cubicBezTo>
                    <a:pt x="73739" y="114703"/>
                    <a:pt x="73949" y="114699"/>
                    <a:pt x="74161" y="114699"/>
                  </a:cubicBezTo>
                  <a:cubicBezTo>
                    <a:pt x="74258" y="114699"/>
                    <a:pt x="74356" y="114700"/>
                    <a:pt x="74454" y="114702"/>
                  </a:cubicBezTo>
                  <a:cubicBezTo>
                    <a:pt x="74761" y="114713"/>
                    <a:pt x="75069" y="114717"/>
                    <a:pt x="75377" y="114717"/>
                  </a:cubicBezTo>
                  <a:cubicBezTo>
                    <a:pt x="75875" y="114717"/>
                    <a:pt x="76375" y="114708"/>
                    <a:pt x="76875" y="114708"/>
                  </a:cubicBezTo>
                  <a:cubicBezTo>
                    <a:pt x="76961" y="114708"/>
                    <a:pt x="77046" y="114708"/>
                    <a:pt x="77132" y="114709"/>
                  </a:cubicBezTo>
                  <a:cubicBezTo>
                    <a:pt x="77192" y="114709"/>
                    <a:pt x="77248" y="114710"/>
                    <a:pt x="77301" y="114710"/>
                  </a:cubicBezTo>
                  <a:cubicBezTo>
                    <a:pt x="77401" y="114710"/>
                    <a:pt x="77488" y="114709"/>
                    <a:pt x="77564" y="114709"/>
                  </a:cubicBezTo>
                  <a:cubicBezTo>
                    <a:pt x="78168" y="114709"/>
                    <a:pt x="78085" y="114760"/>
                    <a:pt x="78096" y="115679"/>
                  </a:cubicBezTo>
                  <a:cubicBezTo>
                    <a:pt x="78096" y="115837"/>
                    <a:pt x="78083" y="115994"/>
                    <a:pt x="78096" y="116152"/>
                  </a:cubicBezTo>
                  <a:cubicBezTo>
                    <a:pt x="78108" y="116441"/>
                    <a:pt x="77995" y="116586"/>
                    <a:pt x="77692" y="116599"/>
                  </a:cubicBezTo>
                  <a:cubicBezTo>
                    <a:pt x="77485" y="116599"/>
                    <a:pt x="77277" y="116662"/>
                    <a:pt x="77069" y="116668"/>
                  </a:cubicBezTo>
                  <a:cubicBezTo>
                    <a:pt x="76634" y="116674"/>
                    <a:pt x="76489" y="116914"/>
                    <a:pt x="76483" y="117311"/>
                  </a:cubicBezTo>
                  <a:cubicBezTo>
                    <a:pt x="76483" y="117878"/>
                    <a:pt x="76792" y="118338"/>
                    <a:pt x="77377" y="118571"/>
                  </a:cubicBezTo>
                  <a:cubicBezTo>
                    <a:pt x="78102" y="118867"/>
                    <a:pt x="78102" y="118867"/>
                    <a:pt x="78089" y="119655"/>
                  </a:cubicBezTo>
                  <a:cubicBezTo>
                    <a:pt x="78089" y="119762"/>
                    <a:pt x="78077" y="119863"/>
                    <a:pt x="78071" y="119976"/>
                  </a:cubicBezTo>
                  <a:cubicBezTo>
                    <a:pt x="78051" y="119978"/>
                    <a:pt x="78031" y="119979"/>
                    <a:pt x="78012" y="119979"/>
                  </a:cubicBezTo>
                  <a:cubicBezTo>
                    <a:pt x="77907" y="119979"/>
                    <a:pt x="77804" y="119952"/>
                    <a:pt x="77700" y="119952"/>
                  </a:cubicBezTo>
                  <a:cubicBezTo>
                    <a:pt x="77607" y="119952"/>
                    <a:pt x="77513" y="119974"/>
                    <a:pt x="77415" y="120058"/>
                  </a:cubicBezTo>
                  <a:cubicBezTo>
                    <a:pt x="76817" y="120568"/>
                    <a:pt x="76187" y="121034"/>
                    <a:pt x="75563" y="121520"/>
                  </a:cubicBezTo>
                  <a:cubicBezTo>
                    <a:pt x="75380" y="121658"/>
                    <a:pt x="75305" y="121784"/>
                    <a:pt x="75563" y="121917"/>
                  </a:cubicBezTo>
                  <a:cubicBezTo>
                    <a:pt x="75746" y="122005"/>
                    <a:pt x="75670" y="122118"/>
                    <a:pt x="75588" y="122232"/>
                  </a:cubicBezTo>
                  <a:cubicBezTo>
                    <a:pt x="75078" y="122969"/>
                    <a:pt x="75166" y="123769"/>
                    <a:pt x="75336" y="124575"/>
                  </a:cubicBezTo>
                  <a:cubicBezTo>
                    <a:pt x="75380" y="124771"/>
                    <a:pt x="75443" y="124960"/>
                    <a:pt x="75349" y="125268"/>
                  </a:cubicBezTo>
                  <a:cubicBezTo>
                    <a:pt x="75002" y="124796"/>
                    <a:pt x="74700" y="124412"/>
                    <a:pt x="74423" y="124008"/>
                  </a:cubicBezTo>
                  <a:cubicBezTo>
                    <a:pt x="74280" y="123805"/>
                    <a:pt x="74123" y="123679"/>
                    <a:pt x="73884" y="123679"/>
                  </a:cubicBezTo>
                  <a:cubicBezTo>
                    <a:pt x="73849" y="123679"/>
                    <a:pt x="73812" y="123681"/>
                    <a:pt x="73774" y="123687"/>
                  </a:cubicBezTo>
                  <a:cubicBezTo>
                    <a:pt x="72759" y="123826"/>
                    <a:pt x="71745" y="123977"/>
                    <a:pt x="70730" y="124078"/>
                  </a:cubicBezTo>
                  <a:cubicBezTo>
                    <a:pt x="70333" y="124115"/>
                    <a:pt x="70264" y="124342"/>
                    <a:pt x="70226" y="124638"/>
                  </a:cubicBezTo>
                  <a:cubicBezTo>
                    <a:pt x="70157" y="125224"/>
                    <a:pt x="70554" y="125798"/>
                    <a:pt x="71203" y="125999"/>
                  </a:cubicBezTo>
                  <a:cubicBezTo>
                    <a:pt x="71560" y="126106"/>
                    <a:pt x="71928" y="126157"/>
                    <a:pt x="72303" y="126157"/>
                  </a:cubicBezTo>
                  <a:cubicBezTo>
                    <a:pt x="72325" y="126157"/>
                    <a:pt x="72347" y="126157"/>
                    <a:pt x="72369" y="126157"/>
                  </a:cubicBezTo>
                  <a:cubicBezTo>
                    <a:pt x="73232" y="126138"/>
                    <a:pt x="74101" y="126119"/>
                    <a:pt x="74964" y="126119"/>
                  </a:cubicBezTo>
                  <a:cubicBezTo>
                    <a:pt x="75525" y="126119"/>
                    <a:pt x="75525" y="126132"/>
                    <a:pt x="75550" y="126686"/>
                  </a:cubicBezTo>
                  <a:cubicBezTo>
                    <a:pt x="75557" y="126844"/>
                    <a:pt x="75550" y="127001"/>
                    <a:pt x="75557" y="127159"/>
                  </a:cubicBezTo>
                  <a:cubicBezTo>
                    <a:pt x="75569" y="127304"/>
                    <a:pt x="75620" y="127423"/>
                    <a:pt x="75777" y="127442"/>
                  </a:cubicBezTo>
                  <a:cubicBezTo>
                    <a:pt x="75967" y="127462"/>
                    <a:pt x="76158" y="127479"/>
                    <a:pt x="76345" y="127479"/>
                  </a:cubicBezTo>
                  <a:cubicBezTo>
                    <a:pt x="76703" y="127479"/>
                    <a:pt x="77050" y="127416"/>
                    <a:pt x="77365" y="127184"/>
                  </a:cubicBezTo>
                  <a:cubicBezTo>
                    <a:pt x="77913" y="126781"/>
                    <a:pt x="77970" y="126088"/>
                    <a:pt x="77453" y="125646"/>
                  </a:cubicBezTo>
                  <a:cubicBezTo>
                    <a:pt x="77170" y="125401"/>
                    <a:pt x="77018" y="125212"/>
                    <a:pt x="77308" y="124878"/>
                  </a:cubicBezTo>
                  <a:cubicBezTo>
                    <a:pt x="77692" y="124430"/>
                    <a:pt x="77459" y="123933"/>
                    <a:pt x="77327" y="123366"/>
                  </a:cubicBezTo>
                  <a:cubicBezTo>
                    <a:pt x="78020" y="123347"/>
                    <a:pt x="78688" y="123359"/>
                    <a:pt x="79350" y="123290"/>
                  </a:cubicBezTo>
                  <a:cubicBezTo>
                    <a:pt x="79357" y="123289"/>
                    <a:pt x="79364" y="123289"/>
                    <a:pt x="79372" y="123289"/>
                  </a:cubicBezTo>
                  <a:cubicBezTo>
                    <a:pt x="79487" y="123289"/>
                    <a:pt x="79650" y="123349"/>
                    <a:pt x="79788" y="123349"/>
                  </a:cubicBezTo>
                  <a:cubicBezTo>
                    <a:pt x="79947" y="123349"/>
                    <a:pt x="80075" y="123270"/>
                    <a:pt x="80062" y="122931"/>
                  </a:cubicBezTo>
                  <a:cubicBezTo>
                    <a:pt x="80058" y="122869"/>
                    <a:pt x="80142" y="122857"/>
                    <a:pt x="80237" y="122857"/>
                  </a:cubicBezTo>
                  <a:cubicBezTo>
                    <a:pt x="80296" y="122857"/>
                    <a:pt x="80360" y="122862"/>
                    <a:pt x="80408" y="122862"/>
                  </a:cubicBezTo>
                  <a:cubicBezTo>
                    <a:pt x="81328" y="122862"/>
                    <a:pt x="82246" y="122863"/>
                    <a:pt x="83165" y="122863"/>
                  </a:cubicBezTo>
                  <a:cubicBezTo>
                    <a:pt x="84083" y="122863"/>
                    <a:pt x="85001" y="122862"/>
                    <a:pt x="85921" y="122855"/>
                  </a:cubicBezTo>
                  <a:cubicBezTo>
                    <a:pt x="85929" y="122855"/>
                    <a:pt x="85936" y="122855"/>
                    <a:pt x="85944" y="122855"/>
                  </a:cubicBezTo>
                  <a:cubicBezTo>
                    <a:pt x="86310" y="122855"/>
                    <a:pt x="86425" y="123008"/>
                    <a:pt x="86406" y="123366"/>
                  </a:cubicBezTo>
                  <a:cubicBezTo>
                    <a:pt x="86381" y="123838"/>
                    <a:pt x="86381" y="124311"/>
                    <a:pt x="86406" y="124783"/>
                  </a:cubicBezTo>
                  <a:cubicBezTo>
                    <a:pt x="86431" y="125205"/>
                    <a:pt x="86293" y="125407"/>
                    <a:pt x="85852" y="125426"/>
                  </a:cubicBezTo>
                  <a:cubicBezTo>
                    <a:pt x="85411" y="125439"/>
                    <a:pt x="84970" y="125527"/>
                    <a:pt x="84522" y="125583"/>
                  </a:cubicBezTo>
                  <a:cubicBezTo>
                    <a:pt x="83880" y="125659"/>
                    <a:pt x="83647" y="126031"/>
                    <a:pt x="83861" y="126661"/>
                  </a:cubicBezTo>
                  <a:cubicBezTo>
                    <a:pt x="84050" y="127215"/>
                    <a:pt x="84478" y="127493"/>
                    <a:pt x="85026" y="127600"/>
                  </a:cubicBezTo>
                  <a:cubicBezTo>
                    <a:pt x="85335" y="127644"/>
                    <a:pt x="85650" y="127669"/>
                    <a:pt x="85965" y="127669"/>
                  </a:cubicBezTo>
                  <a:cubicBezTo>
                    <a:pt x="86249" y="127682"/>
                    <a:pt x="86412" y="127763"/>
                    <a:pt x="86406" y="128078"/>
                  </a:cubicBezTo>
                  <a:cubicBezTo>
                    <a:pt x="86394" y="128734"/>
                    <a:pt x="86400" y="129376"/>
                    <a:pt x="86400" y="130151"/>
                  </a:cubicBezTo>
                  <a:cubicBezTo>
                    <a:pt x="85971" y="129899"/>
                    <a:pt x="85770" y="129565"/>
                    <a:pt x="85518" y="129288"/>
                  </a:cubicBezTo>
                  <a:cubicBezTo>
                    <a:pt x="85252" y="128999"/>
                    <a:pt x="85148" y="128861"/>
                    <a:pt x="85023" y="128861"/>
                  </a:cubicBezTo>
                  <a:cubicBezTo>
                    <a:pt x="84906" y="128861"/>
                    <a:pt x="84771" y="128984"/>
                    <a:pt x="84466" y="129219"/>
                  </a:cubicBezTo>
                  <a:cubicBezTo>
                    <a:pt x="83968" y="129597"/>
                    <a:pt x="83445" y="129962"/>
                    <a:pt x="82985" y="130384"/>
                  </a:cubicBezTo>
                  <a:cubicBezTo>
                    <a:pt x="82758" y="130594"/>
                    <a:pt x="82537" y="130684"/>
                    <a:pt x="82310" y="130684"/>
                  </a:cubicBezTo>
                  <a:cubicBezTo>
                    <a:pt x="82115" y="130684"/>
                    <a:pt x="81916" y="130618"/>
                    <a:pt x="81706" y="130504"/>
                  </a:cubicBezTo>
                  <a:cubicBezTo>
                    <a:pt x="81467" y="130372"/>
                    <a:pt x="81262" y="130150"/>
                    <a:pt x="80980" y="130150"/>
                  </a:cubicBezTo>
                  <a:cubicBezTo>
                    <a:pt x="80897" y="130150"/>
                    <a:pt x="80809" y="130169"/>
                    <a:pt x="80710" y="130214"/>
                  </a:cubicBezTo>
                  <a:cubicBezTo>
                    <a:pt x="80301" y="130403"/>
                    <a:pt x="79980" y="130744"/>
                    <a:pt x="79816" y="131159"/>
                  </a:cubicBezTo>
                  <a:cubicBezTo>
                    <a:pt x="79765" y="131279"/>
                    <a:pt x="79715" y="131393"/>
                    <a:pt x="79671" y="131493"/>
                  </a:cubicBezTo>
                  <a:cubicBezTo>
                    <a:pt x="79640" y="131507"/>
                    <a:pt x="79608" y="131514"/>
                    <a:pt x="79578" y="131514"/>
                  </a:cubicBezTo>
                  <a:cubicBezTo>
                    <a:pt x="79471" y="131514"/>
                    <a:pt x="79377" y="131434"/>
                    <a:pt x="79362" y="131317"/>
                  </a:cubicBezTo>
                  <a:cubicBezTo>
                    <a:pt x="79431" y="130687"/>
                    <a:pt x="78965" y="130359"/>
                    <a:pt x="78625" y="129956"/>
                  </a:cubicBezTo>
                  <a:cubicBezTo>
                    <a:pt x="78354" y="129635"/>
                    <a:pt x="78077" y="129326"/>
                    <a:pt x="77800" y="129005"/>
                  </a:cubicBezTo>
                  <a:cubicBezTo>
                    <a:pt x="77718" y="128909"/>
                    <a:pt x="77637" y="128860"/>
                    <a:pt x="77550" y="128860"/>
                  </a:cubicBezTo>
                  <a:cubicBezTo>
                    <a:pt x="77481" y="128860"/>
                    <a:pt x="77408" y="128890"/>
                    <a:pt x="77327" y="128954"/>
                  </a:cubicBezTo>
                  <a:cubicBezTo>
                    <a:pt x="76527" y="129584"/>
                    <a:pt x="75702" y="130195"/>
                    <a:pt x="74914" y="130844"/>
                  </a:cubicBezTo>
                  <a:cubicBezTo>
                    <a:pt x="74567" y="131141"/>
                    <a:pt x="74681" y="131947"/>
                    <a:pt x="75078" y="132344"/>
                  </a:cubicBezTo>
                  <a:cubicBezTo>
                    <a:pt x="75437" y="132690"/>
                    <a:pt x="75884" y="132823"/>
                    <a:pt x="76376" y="132823"/>
                  </a:cubicBezTo>
                  <a:cubicBezTo>
                    <a:pt x="76548" y="132824"/>
                    <a:pt x="76721" y="132825"/>
                    <a:pt x="76894" y="132825"/>
                  </a:cubicBezTo>
                  <a:cubicBezTo>
                    <a:pt x="77586" y="132825"/>
                    <a:pt x="78281" y="132816"/>
                    <a:pt x="78972" y="132816"/>
                  </a:cubicBezTo>
                  <a:cubicBezTo>
                    <a:pt x="79753" y="132816"/>
                    <a:pt x="79746" y="132816"/>
                    <a:pt x="79917" y="133598"/>
                  </a:cubicBezTo>
                  <a:cubicBezTo>
                    <a:pt x="80036" y="134146"/>
                    <a:pt x="79973" y="134694"/>
                    <a:pt x="79992" y="135249"/>
                  </a:cubicBezTo>
                  <a:cubicBezTo>
                    <a:pt x="80011" y="135973"/>
                    <a:pt x="80011" y="135973"/>
                    <a:pt x="80755" y="135973"/>
                  </a:cubicBezTo>
                  <a:cubicBezTo>
                    <a:pt x="81101" y="135973"/>
                    <a:pt x="81435" y="135935"/>
                    <a:pt x="81737" y="135746"/>
                  </a:cubicBezTo>
                  <a:cubicBezTo>
                    <a:pt x="82386" y="135343"/>
                    <a:pt x="82481" y="134606"/>
                    <a:pt x="81895" y="134127"/>
                  </a:cubicBezTo>
                  <a:cubicBezTo>
                    <a:pt x="81586" y="133869"/>
                    <a:pt x="81485" y="133686"/>
                    <a:pt x="81775" y="133371"/>
                  </a:cubicBezTo>
                  <a:cubicBezTo>
                    <a:pt x="82178" y="132924"/>
                    <a:pt x="81914" y="132426"/>
                    <a:pt x="81807" y="131865"/>
                  </a:cubicBezTo>
                  <a:lnTo>
                    <a:pt x="83697" y="131808"/>
                  </a:lnTo>
                  <a:lnTo>
                    <a:pt x="84251" y="131796"/>
                  </a:lnTo>
                  <a:cubicBezTo>
                    <a:pt x="84667" y="131783"/>
                    <a:pt x="84403" y="131531"/>
                    <a:pt x="84396" y="131304"/>
                  </a:cubicBezTo>
                  <a:lnTo>
                    <a:pt x="84396" y="131304"/>
                  </a:lnTo>
                  <a:cubicBezTo>
                    <a:pt x="84568" y="131348"/>
                    <a:pt x="84739" y="131367"/>
                    <a:pt x="84907" y="131367"/>
                  </a:cubicBezTo>
                  <a:cubicBezTo>
                    <a:pt x="85244" y="131367"/>
                    <a:pt x="85574" y="131294"/>
                    <a:pt x="85902" y="131210"/>
                  </a:cubicBezTo>
                  <a:cubicBezTo>
                    <a:pt x="85977" y="131192"/>
                    <a:pt x="86043" y="131183"/>
                    <a:pt x="86099" y="131183"/>
                  </a:cubicBezTo>
                  <a:cubicBezTo>
                    <a:pt x="86339" y="131183"/>
                    <a:pt x="86415" y="131345"/>
                    <a:pt x="86400" y="131651"/>
                  </a:cubicBezTo>
                  <a:cubicBezTo>
                    <a:pt x="86381" y="132149"/>
                    <a:pt x="86406" y="132653"/>
                    <a:pt x="86394" y="133150"/>
                  </a:cubicBezTo>
                  <a:cubicBezTo>
                    <a:pt x="86383" y="133615"/>
                    <a:pt x="86377" y="133703"/>
                    <a:pt x="86081" y="133703"/>
                  </a:cubicBezTo>
                  <a:cubicBezTo>
                    <a:pt x="86011" y="133703"/>
                    <a:pt x="85925" y="133698"/>
                    <a:pt x="85820" y="133692"/>
                  </a:cubicBezTo>
                  <a:cubicBezTo>
                    <a:pt x="84982" y="133642"/>
                    <a:pt x="84144" y="133598"/>
                    <a:pt x="83338" y="133554"/>
                  </a:cubicBezTo>
                  <a:lnTo>
                    <a:pt x="83338" y="133554"/>
                  </a:lnTo>
                  <a:cubicBezTo>
                    <a:pt x="83174" y="133818"/>
                    <a:pt x="83357" y="133951"/>
                    <a:pt x="83445" y="134096"/>
                  </a:cubicBezTo>
                  <a:cubicBezTo>
                    <a:pt x="83609" y="134360"/>
                    <a:pt x="83823" y="134600"/>
                    <a:pt x="83962" y="134883"/>
                  </a:cubicBezTo>
                  <a:cubicBezTo>
                    <a:pt x="84610" y="136269"/>
                    <a:pt x="85845" y="136931"/>
                    <a:pt x="87187" y="137529"/>
                  </a:cubicBezTo>
                  <a:cubicBezTo>
                    <a:pt x="87402" y="137107"/>
                    <a:pt x="87269" y="136660"/>
                    <a:pt x="87288" y="136231"/>
                  </a:cubicBezTo>
                  <a:cubicBezTo>
                    <a:pt x="87300" y="135922"/>
                    <a:pt x="87377" y="135758"/>
                    <a:pt x="87699" y="135758"/>
                  </a:cubicBezTo>
                  <a:cubicBezTo>
                    <a:pt x="87711" y="135758"/>
                    <a:pt x="87723" y="135758"/>
                    <a:pt x="87736" y="135759"/>
                  </a:cubicBezTo>
                  <a:cubicBezTo>
                    <a:pt x="88202" y="135778"/>
                    <a:pt x="88674" y="135708"/>
                    <a:pt x="89115" y="135967"/>
                  </a:cubicBezTo>
                  <a:cubicBezTo>
                    <a:pt x="89393" y="136137"/>
                    <a:pt x="89720" y="136137"/>
                    <a:pt x="90035" y="136143"/>
                  </a:cubicBezTo>
                  <a:cubicBezTo>
                    <a:pt x="90174" y="136145"/>
                    <a:pt x="90313" y="136146"/>
                    <a:pt x="90453" y="136146"/>
                  </a:cubicBezTo>
                  <a:cubicBezTo>
                    <a:pt x="90733" y="136146"/>
                    <a:pt x="91014" y="136143"/>
                    <a:pt x="91295" y="136143"/>
                  </a:cubicBezTo>
                  <a:cubicBezTo>
                    <a:pt x="91976" y="136143"/>
                    <a:pt x="91988" y="136143"/>
                    <a:pt x="91988" y="136830"/>
                  </a:cubicBezTo>
                  <a:cubicBezTo>
                    <a:pt x="91988" y="138033"/>
                    <a:pt x="91988" y="139237"/>
                    <a:pt x="91988" y="140497"/>
                  </a:cubicBezTo>
                  <a:cubicBezTo>
                    <a:pt x="91547" y="140365"/>
                    <a:pt x="91459" y="140005"/>
                    <a:pt x="91402" y="139753"/>
                  </a:cubicBezTo>
                  <a:cubicBezTo>
                    <a:pt x="91289" y="139262"/>
                    <a:pt x="90974" y="138934"/>
                    <a:pt x="90672" y="138588"/>
                  </a:cubicBezTo>
                  <a:cubicBezTo>
                    <a:pt x="90451" y="138323"/>
                    <a:pt x="90224" y="138071"/>
                    <a:pt x="90004" y="137813"/>
                  </a:cubicBezTo>
                  <a:cubicBezTo>
                    <a:pt x="89716" y="137476"/>
                    <a:pt x="89587" y="137343"/>
                    <a:pt x="89466" y="137343"/>
                  </a:cubicBezTo>
                  <a:cubicBezTo>
                    <a:pt x="89343" y="137343"/>
                    <a:pt x="89228" y="137480"/>
                    <a:pt x="88964" y="137681"/>
                  </a:cubicBezTo>
                  <a:cubicBezTo>
                    <a:pt x="88340" y="138159"/>
                    <a:pt x="87723" y="138645"/>
                    <a:pt x="87068" y="139161"/>
                  </a:cubicBezTo>
                  <a:cubicBezTo>
                    <a:pt x="87364" y="139325"/>
                    <a:pt x="87584" y="139432"/>
                    <a:pt x="87301" y="139804"/>
                  </a:cubicBezTo>
                  <a:cubicBezTo>
                    <a:pt x="86860" y="140383"/>
                    <a:pt x="86923" y="141095"/>
                    <a:pt x="87080" y="141770"/>
                  </a:cubicBezTo>
                  <a:cubicBezTo>
                    <a:pt x="87269" y="142614"/>
                    <a:pt x="87364" y="143477"/>
                    <a:pt x="87351" y="144340"/>
                  </a:cubicBezTo>
                  <a:cubicBezTo>
                    <a:pt x="87345" y="144895"/>
                    <a:pt x="87370" y="144895"/>
                    <a:pt x="87931" y="144914"/>
                  </a:cubicBezTo>
                  <a:cubicBezTo>
                    <a:pt x="87980" y="144915"/>
                    <a:pt x="88030" y="144916"/>
                    <a:pt x="88079" y="144916"/>
                  </a:cubicBezTo>
                  <a:cubicBezTo>
                    <a:pt x="88374" y="144916"/>
                    <a:pt x="88663" y="144879"/>
                    <a:pt x="88933" y="144750"/>
                  </a:cubicBezTo>
                  <a:cubicBezTo>
                    <a:pt x="89676" y="144384"/>
                    <a:pt x="89808" y="143603"/>
                    <a:pt x="89204" y="143036"/>
                  </a:cubicBezTo>
                  <a:cubicBezTo>
                    <a:pt x="89027" y="142872"/>
                    <a:pt x="88781" y="142721"/>
                    <a:pt x="88996" y="142469"/>
                  </a:cubicBezTo>
                  <a:cubicBezTo>
                    <a:pt x="89418" y="141971"/>
                    <a:pt x="89298" y="141442"/>
                    <a:pt x="89103" y="140799"/>
                  </a:cubicBezTo>
                  <a:cubicBezTo>
                    <a:pt x="89991" y="140749"/>
                    <a:pt x="90842" y="140717"/>
                    <a:pt x="91692" y="140705"/>
                  </a:cubicBezTo>
                  <a:cubicBezTo>
                    <a:pt x="91697" y="140705"/>
                    <a:pt x="91702" y="140705"/>
                    <a:pt x="91707" y="140705"/>
                  </a:cubicBezTo>
                  <a:cubicBezTo>
                    <a:pt x="91897" y="140705"/>
                    <a:pt x="91964" y="140829"/>
                    <a:pt x="91982" y="141001"/>
                  </a:cubicBezTo>
                  <a:cubicBezTo>
                    <a:pt x="91988" y="141026"/>
                    <a:pt x="91988" y="141051"/>
                    <a:pt x="91988" y="141077"/>
                  </a:cubicBezTo>
                  <a:cubicBezTo>
                    <a:pt x="91951" y="141543"/>
                    <a:pt x="92184" y="142110"/>
                    <a:pt x="91869" y="142444"/>
                  </a:cubicBezTo>
                  <a:cubicBezTo>
                    <a:pt x="91767" y="142549"/>
                    <a:pt x="91637" y="142582"/>
                    <a:pt x="91489" y="142582"/>
                  </a:cubicBezTo>
                  <a:cubicBezTo>
                    <a:pt x="91249" y="142582"/>
                    <a:pt x="90964" y="142496"/>
                    <a:pt x="90684" y="142496"/>
                  </a:cubicBezTo>
                  <a:cubicBezTo>
                    <a:pt x="90631" y="142496"/>
                    <a:pt x="90579" y="142499"/>
                    <a:pt x="90527" y="142507"/>
                  </a:cubicBezTo>
                  <a:cubicBezTo>
                    <a:pt x="90646" y="142998"/>
                    <a:pt x="90955" y="143364"/>
                    <a:pt x="91239" y="143710"/>
                  </a:cubicBezTo>
                  <a:cubicBezTo>
                    <a:pt x="91856" y="144466"/>
                    <a:pt x="92083" y="145292"/>
                    <a:pt x="92001" y="146256"/>
                  </a:cubicBezTo>
                  <a:cubicBezTo>
                    <a:pt x="91944" y="146936"/>
                    <a:pt x="91982" y="147623"/>
                    <a:pt x="91995" y="148303"/>
                  </a:cubicBezTo>
                  <a:cubicBezTo>
                    <a:pt x="91995" y="148582"/>
                    <a:pt x="91913" y="148732"/>
                    <a:pt x="91627" y="148732"/>
                  </a:cubicBezTo>
                  <a:cubicBezTo>
                    <a:pt x="91615" y="148732"/>
                    <a:pt x="91604" y="148732"/>
                    <a:pt x="91591" y="148732"/>
                  </a:cubicBezTo>
                  <a:cubicBezTo>
                    <a:pt x="91472" y="148727"/>
                    <a:pt x="91351" y="148726"/>
                    <a:pt x="91227" y="148726"/>
                  </a:cubicBezTo>
                  <a:cubicBezTo>
                    <a:pt x="90980" y="148726"/>
                    <a:pt x="90718" y="148732"/>
                    <a:pt x="90420" y="148732"/>
                  </a:cubicBezTo>
                  <a:cubicBezTo>
                    <a:pt x="90659" y="148461"/>
                    <a:pt x="91012" y="148606"/>
                    <a:pt x="91176" y="148278"/>
                  </a:cubicBezTo>
                  <a:cubicBezTo>
                    <a:pt x="90665" y="147692"/>
                    <a:pt x="90130" y="147081"/>
                    <a:pt x="89607" y="146463"/>
                  </a:cubicBezTo>
                  <a:cubicBezTo>
                    <a:pt x="89517" y="146360"/>
                    <a:pt x="89432" y="146309"/>
                    <a:pt x="89341" y="146309"/>
                  </a:cubicBezTo>
                  <a:cubicBezTo>
                    <a:pt x="89260" y="146309"/>
                    <a:pt x="89175" y="146349"/>
                    <a:pt x="89078" y="146426"/>
                  </a:cubicBezTo>
                  <a:cubicBezTo>
                    <a:pt x="88385" y="146980"/>
                    <a:pt x="87679" y="147516"/>
                    <a:pt x="86904" y="148114"/>
                  </a:cubicBezTo>
                  <a:cubicBezTo>
                    <a:pt x="87477" y="148410"/>
                    <a:pt x="88044" y="148448"/>
                    <a:pt x="88548" y="148744"/>
                  </a:cubicBezTo>
                  <a:lnTo>
                    <a:pt x="80389" y="148744"/>
                  </a:lnTo>
                  <a:cubicBezTo>
                    <a:pt x="80181" y="148744"/>
                    <a:pt x="79973" y="148751"/>
                    <a:pt x="79759" y="148751"/>
                  </a:cubicBezTo>
                  <a:cubicBezTo>
                    <a:pt x="79501" y="148751"/>
                    <a:pt x="79381" y="148889"/>
                    <a:pt x="79381" y="149148"/>
                  </a:cubicBezTo>
                  <a:cubicBezTo>
                    <a:pt x="79381" y="149330"/>
                    <a:pt x="79375" y="149513"/>
                    <a:pt x="79375" y="149696"/>
                  </a:cubicBezTo>
                  <a:lnTo>
                    <a:pt x="79375" y="169070"/>
                  </a:lnTo>
                  <a:cubicBezTo>
                    <a:pt x="79375" y="169177"/>
                    <a:pt x="79375" y="169278"/>
                    <a:pt x="79375" y="169385"/>
                  </a:cubicBezTo>
                  <a:cubicBezTo>
                    <a:pt x="79400" y="169933"/>
                    <a:pt x="79400" y="169952"/>
                    <a:pt x="79961" y="169952"/>
                  </a:cubicBezTo>
                  <a:cubicBezTo>
                    <a:pt x="80853" y="169955"/>
                    <a:pt x="81744" y="169961"/>
                    <a:pt x="82634" y="169961"/>
                  </a:cubicBezTo>
                  <a:cubicBezTo>
                    <a:pt x="83371" y="169961"/>
                    <a:pt x="84107" y="169957"/>
                    <a:pt x="84844" y="169946"/>
                  </a:cubicBezTo>
                  <a:cubicBezTo>
                    <a:pt x="86544" y="169916"/>
                    <a:pt x="88250" y="169811"/>
                    <a:pt x="89952" y="169811"/>
                  </a:cubicBezTo>
                  <a:cubicBezTo>
                    <a:pt x="90084" y="169811"/>
                    <a:pt x="90217" y="169812"/>
                    <a:pt x="90350" y="169813"/>
                  </a:cubicBezTo>
                  <a:cubicBezTo>
                    <a:pt x="90365" y="169813"/>
                    <a:pt x="90379" y="169813"/>
                    <a:pt x="90394" y="169813"/>
                  </a:cubicBezTo>
                  <a:cubicBezTo>
                    <a:pt x="92483" y="169813"/>
                    <a:pt x="94083" y="168914"/>
                    <a:pt x="95416" y="167375"/>
                  </a:cubicBezTo>
                  <a:cubicBezTo>
                    <a:pt x="96695" y="165888"/>
                    <a:pt x="97627" y="164187"/>
                    <a:pt x="98402" y="162398"/>
                  </a:cubicBezTo>
                  <a:cubicBezTo>
                    <a:pt x="99845" y="159058"/>
                    <a:pt x="100740" y="155555"/>
                    <a:pt x="101370" y="151983"/>
                  </a:cubicBezTo>
                  <a:cubicBezTo>
                    <a:pt x="102567" y="145203"/>
                    <a:pt x="102794" y="138374"/>
                    <a:pt x="102441" y="131506"/>
                  </a:cubicBezTo>
                  <a:cubicBezTo>
                    <a:pt x="102284" y="128444"/>
                    <a:pt x="101912" y="125394"/>
                    <a:pt x="101641" y="122332"/>
                  </a:cubicBezTo>
                  <a:cubicBezTo>
                    <a:pt x="101376" y="119302"/>
                    <a:pt x="101206" y="116259"/>
                    <a:pt x="101080" y="113215"/>
                  </a:cubicBezTo>
                  <a:cubicBezTo>
                    <a:pt x="100576" y="100438"/>
                    <a:pt x="100683" y="87654"/>
                    <a:pt x="100954" y="74870"/>
                  </a:cubicBezTo>
                  <a:cubicBezTo>
                    <a:pt x="101105" y="67996"/>
                    <a:pt x="101351" y="61123"/>
                    <a:pt x="101572" y="54249"/>
                  </a:cubicBezTo>
                  <a:cubicBezTo>
                    <a:pt x="101647" y="51703"/>
                    <a:pt x="101773" y="49158"/>
                    <a:pt x="101887" y="46612"/>
                  </a:cubicBezTo>
                  <a:cubicBezTo>
                    <a:pt x="101899" y="46323"/>
                    <a:pt x="101849" y="46008"/>
                    <a:pt x="102088" y="45648"/>
                  </a:cubicBezTo>
                  <a:cubicBezTo>
                    <a:pt x="102227" y="45989"/>
                    <a:pt x="102176" y="46241"/>
                    <a:pt x="102164" y="46486"/>
                  </a:cubicBezTo>
                  <a:cubicBezTo>
                    <a:pt x="101975" y="51338"/>
                    <a:pt x="101761" y="56189"/>
                    <a:pt x="101603" y="61047"/>
                  </a:cubicBezTo>
                  <a:cubicBezTo>
                    <a:pt x="101446" y="65842"/>
                    <a:pt x="101332" y="70649"/>
                    <a:pt x="101219" y="75450"/>
                  </a:cubicBezTo>
                  <a:cubicBezTo>
                    <a:pt x="101005" y="84926"/>
                    <a:pt x="100960" y="94408"/>
                    <a:pt x="101086" y="103884"/>
                  </a:cubicBezTo>
                  <a:cubicBezTo>
                    <a:pt x="101162" y="109315"/>
                    <a:pt x="101345" y="114747"/>
                    <a:pt x="101735" y="120165"/>
                  </a:cubicBezTo>
                  <a:cubicBezTo>
                    <a:pt x="101962" y="123227"/>
                    <a:pt x="102309" y="126283"/>
                    <a:pt x="102554" y="129339"/>
                  </a:cubicBezTo>
                  <a:cubicBezTo>
                    <a:pt x="102895" y="133736"/>
                    <a:pt x="102945" y="138153"/>
                    <a:pt x="102706" y="142557"/>
                  </a:cubicBezTo>
                  <a:cubicBezTo>
                    <a:pt x="102523" y="146180"/>
                    <a:pt x="102088" y="149778"/>
                    <a:pt x="101389" y="153331"/>
                  </a:cubicBezTo>
                  <a:cubicBezTo>
                    <a:pt x="100696" y="156784"/>
                    <a:pt x="99763" y="160167"/>
                    <a:pt x="98251" y="163368"/>
                  </a:cubicBezTo>
                  <a:cubicBezTo>
                    <a:pt x="97634" y="164678"/>
                    <a:pt x="96922" y="165932"/>
                    <a:pt x="96021" y="167066"/>
                  </a:cubicBezTo>
                  <a:cubicBezTo>
                    <a:pt x="95435" y="167816"/>
                    <a:pt x="94780" y="168490"/>
                    <a:pt x="93992" y="169032"/>
                  </a:cubicBezTo>
                  <a:cubicBezTo>
                    <a:pt x="93154" y="169624"/>
                    <a:pt x="92159" y="169965"/>
                    <a:pt x="91138" y="170021"/>
                  </a:cubicBezTo>
                  <a:cubicBezTo>
                    <a:pt x="87912" y="170209"/>
                    <a:pt x="84686" y="170243"/>
                    <a:pt x="81456" y="170243"/>
                  </a:cubicBezTo>
                  <a:cubicBezTo>
                    <a:pt x="81115" y="170243"/>
                    <a:pt x="80774" y="170242"/>
                    <a:pt x="80433" y="170242"/>
                  </a:cubicBezTo>
                  <a:cubicBezTo>
                    <a:pt x="80263" y="170241"/>
                    <a:pt x="80120" y="170239"/>
                    <a:pt x="79999" y="170239"/>
                  </a:cubicBezTo>
                  <a:cubicBezTo>
                    <a:pt x="79244" y="170239"/>
                    <a:pt x="79375" y="170320"/>
                    <a:pt x="79375" y="171281"/>
                  </a:cubicBezTo>
                  <a:cubicBezTo>
                    <a:pt x="79368" y="174797"/>
                    <a:pt x="79368" y="178319"/>
                    <a:pt x="79375" y="181835"/>
                  </a:cubicBezTo>
                  <a:cubicBezTo>
                    <a:pt x="79375" y="182143"/>
                    <a:pt x="79293" y="182465"/>
                    <a:pt x="79482" y="182755"/>
                  </a:cubicBezTo>
                  <a:cubicBezTo>
                    <a:pt x="80320" y="182786"/>
                    <a:pt x="81158" y="182830"/>
                    <a:pt x="81996" y="182855"/>
                  </a:cubicBezTo>
                  <a:cubicBezTo>
                    <a:pt x="88278" y="183041"/>
                    <a:pt x="94564" y="183190"/>
                    <a:pt x="100849" y="183190"/>
                  </a:cubicBezTo>
                  <a:cubicBezTo>
                    <a:pt x="103325" y="183190"/>
                    <a:pt x="105800" y="183167"/>
                    <a:pt x="108275" y="183114"/>
                  </a:cubicBezTo>
                  <a:cubicBezTo>
                    <a:pt x="112030" y="183032"/>
                    <a:pt x="115779" y="183057"/>
                    <a:pt x="119509" y="182585"/>
                  </a:cubicBezTo>
                  <a:cubicBezTo>
                    <a:pt x="121758" y="182295"/>
                    <a:pt x="123945" y="181784"/>
                    <a:pt x="126011" y="180827"/>
                  </a:cubicBezTo>
                  <a:cubicBezTo>
                    <a:pt x="129489" y="179220"/>
                    <a:pt x="131720" y="176542"/>
                    <a:pt x="132658" y="172831"/>
                  </a:cubicBezTo>
                  <a:cubicBezTo>
                    <a:pt x="133169" y="170803"/>
                    <a:pt x="133225" y="168730"/>
                    <a:pt x="133106" y="166650"/>
                  </a:cubicBezTo>
                  <a:cubicBezTo>
                    <a:pt x="132973" y="164395"/>
                    <a:pt x="132759" y="162152"/>
                    <a:pt x="132583" y="159903"/>
                  </a:cubicBezTo>
                  <a:cubicBezTo>
                    <a:pt x="132192" y="154774"/>
                    <a:pt x="131795" y="149645"/>
                    <a:pt x="131487" y="144517"/>
                  </a:cubicBezTo>
                  <a:cubicBezTo>
                    <a:pt x="131165" y="139149"/>
                    <a:pt x="130913" y="133768"/>
                    <a:pt x="130699" y="128394"/>
                  </a:cubicBezTo>
                  <a:cubicBezTo>
                    <a:pt x="130434" y="121734"/>
                    <a:pt x="130315" y="115068"/>
                    <a:pt x="130245" y="108402"/>
                  </a:cubicBezTo>
                  <a:cubicBezTo>
                    <a:pt x="130151" y="100028"/>
                    <a:pt x="130258" y="91661"/>
                    <a:pt x="130516" y="83288"/>
                  </a:cubicBezTo>
                  <a:cubicBezTo>
                    <a:pt x="130686" y="77598"/>
                    <a:pt x="130982" y="71909"/>
                    <a:pt x="131008" y="66213"/>
                  </a:cubicBezTo>
                  <a:cubicBezTo>
                    <a:pt x="131039" y="59591"/>
                    <a:pt x="130762" y="52995"/>
                    <a:pt x="129552" y="46467"/>
                  </a:cubicBezTo>
                  <a:cubicBezTo>
                    <a:pt x="128595" y="41282"/>
                    <a:pt x="127057" y="36292"/>
                    <a:pt x="124676" y="31573"/>
                  </a:cubicBezTo>
                  <a:cubicBezTo>
                    <a:pt x="121948" y="26180"/>
                    <a:pt x="118331" y="21517"/>
                    <a:pt x="113517" y="17819"/>
                  </a:cubicBezTo>
                  <a:cubicBezTo>
                    <a:pt x="107746" y="13383"/>
                    <a:pt x="101200" y="10976"/>
                    <a:pt x="93986" y="10252"/>
                  </a:cubicBezTo>
                  <a:cubicBezTo>
                    <a:pt x="91402" y="9994"/>
                    <a:pt x="88826" y="9679"/>
                    <a:pt x="86280" y="9162"/>
                  </a:cubicBezTo>
                  <a:cubicBezTo>
                    <a:pt x="84012" y="8702"/>
                    <a:pt x="81800" y="8078"/>
                    <a:pt x="79753" y="6963"/>
                  </a:cubicBezTo>
                  <a:cubicBezTo>
                    <a:pt x="76905" y="5407"/>
                    <a:pt x="74952" y="3113"/>
                    <a:pt x="73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6386869" y="593722"/>
              <a:ext cx="451348" cy="368680"/>
            </a:xfrm>
            <a:custGeom>
              <a:avLst/>
              <a:gdLst/>
              <a:ahLst/>
              <a:cxnLst/>
              <a:rect l="l" t="t" r="r" b="b"/>
              <a:pathLst>
                <a:path w="23395" h="19110" extrusionOk="0">
                  <a:moveTo>
                    <a:pt x="14555" y="14350"/>
                  </a:moveTo>
                  <a:cubicBezTo>
                    <a:pt x="14614" y="14350"/>
                    <a:pt x="14679" y="14360"/>
                    <a:pt x="14750" y="14384"/>
                  </a:cubicBezTo>
                  <a:cubicBezTo>
                    <a:pt x="14681" y="14693"/>
                    <a:pt x="14504" y="14832"/>
                    <a:pt x="14290" y="14939"/>
                  </a:cubicBezTo>
                  <a:cubicBezTo>
                    <a:pt x="13679" y="15235"/>
                    <a:pt x="13049" y="15531"/>
                    <a:pt x="12387" y="15638"/>
                  </a:cubicBezTo>
                  <a:cubicBezTo>
                    <a:pt x="12029" y="15697"/>
                    <a:pt x="11670" y="15724"/>
                    <a:pt x="11312" y="15724"/>
                  </a:cubicBezTo>
                  <a:cubicBezTo>
                    <a:pt x="10476" y="15724"/>
                    <a:pt x="9646" y="15575"/>
                    <a:pt x="8834" y="15323"/>
                  </a:cubicBezTo>
                  <a:cubicBezTo>
                    <a:pt x="8658" y="15273"/>
                    <a:pt x="8538" y="15140"/>
                    <a:pt x="8569" y="14983"/>
                  </a:cubicBezTo>
                  <a:cubicBezTo>
                    <a:pt x="8593" y="14837"/>
                    <a:pt x="8722" y="14740"/>
                    <a:pt x="8862" y="14740"/>
                  </a:cubicBezTo>
                  <a:cubicBezTo>
                    <a:pt x="8909" y="14740"/>
                    <a:pt x="8958" y="14751"/>
                    <a:pt x="9004" y="14775"/>
                  </a:cubicBezTo>
                  <a:cubicBezTo>
                    <a:pt x="9684" y="15115"/>
                    <a:pt x="10428" y="15033"/>
                    <a:pt x="11153" y="15115"/>
                  </a:cubicBezTo>
                  <a:cubicBezTo>
                    <a:pt x="11316" y="15133"/>
                    <a:pt x="11477" y="15142"/>
                    <a:pt x="11637" y="15142"/>
                  </a:cubicBezTo>
                  <a:cubicBezTo>
                    <a:pt x="12473" y="15142"/>
                    <a:pt x="13259" y="14905"/>
                    <a:pt x="14032" y="14561"/>
                  </a:cubicBezTo>
                  <a:cubicBezTo>
                    <a:pt x="14190" y="14486"/>
                    <a:pt x="14337" y="14350"/>
                    <a:pt x="14555" y="14350"/>
                  </a:cubicBezTo>
                  <a:close/>
                  <a:moveTo>
                    <a:pt x="11335" y="0"/>
                  </a:moveTo>
                  <a:cubicBezTo>
                    <a:pt x="10642" y="744"/>
                    <a:pt x="10056" y="1374"/>
                    <a:pt x="9716" y="2325"/>
                  </a:cubicBezTo>
                  <a:cubicBezTo>
                    <a:pt x="9225" y="3692"/>
                    <a:pt x="8368" y="4896"/>
                    <a:pt x="7240" y="5809"/>
                  </a:cubicBezTo>
                  <a:cubicBezTo>
                    <a:pt x="6074" y="6748"/>
                    <a:pt x="4726" y="7151"/>
                    <a:pt x="3277" y="7321"/>
                  </a:cubicBezTo>
                  <a:cubicBezTo>
                    <a:pt x="3069" y="7347"/>
                    <a:pt x="2874" y="7359"/>
                    <a:pt x="2685" y="7485"/>
                  </a:cubicBezTo>
                  <a:cubicBezTo>
                    <a:pt x="2654" y="7505"/>
                    <a:pt x="2627" y="7514"/>
                    <a:pt x="2603" y="7514"/>
                  </a:cubicBezTo>
                  <a:cubicBezTo>
                    <a:pt x="2511" y="7514"/>
                    <a:pt x="2456" y="7393"/>
                    <a:pt x="2401" y="7309"/>
                  </a:cubicBezTo>
                  <a:cubicBezTo>
                    <a:pt x="1097" y="7454"/>
                    <a:pt x="284" y="8204"/>
                    <a:pt x="139" y="9388"/>
                  </a:cubicBezTo>
                  <a:cubicBezTo>
                    <a:pt x="1" y="10554"/>
                    <a:pt x="624" y="11511"/>
                    <a:pt x="1872" y="11927"/>
                  </a:cubicBezTo>
                  <a:cubicBezTo>
                    <a:pt x="2225" y="12047"/>
                    <a:pt x="2288" y="12242"/>
                    <a:pt x="2313" y="12551"/>
                  </a:cubicBezTo>
                  <a:cubicBezTo>
                    <a:pt x="2464" y="14277"/>
                    <a:pt x="2911" y="15934"/>
                    <a:pt x="3554" y="17541"/>
                  </a:cubicBezTo>
                  <a:cubicBezTo>
                    <a:pt x="3634" y="17618"/>
                    <a:pt x="3719" y="17648"/>
                    <a:pt x="3810" y="17648"/>
                  </a:cubicBezTo>
                  <a:cubicBezTo>
                    <a:pt x="3883" y="17648"/>
                    <a:pt x="3961" y="17629"/>
                    <a:pt x="4046" y="17598"/>
                  </a:cubicBezTo>
                  <a:cubicBezTo>
                    <a:pt x="4436" y="17446"/>
                    <a:pt x="4833" y="17320"/>
                    <a:pt x="5236" y="17213"/>
                  </a:cubicBezTo>
                  <a:cubicBezTo>
                    <a:pt x="5839" y="17054"/>
                    <a:pt x="6420" y="16973"/>
                    <a:pt x="6979" y="16973"/>
                  </a:cubicBezTo>
                  <a:cubicBezTo>
                    <a:pt x="8499" y="16973"/>
                    <a:pt x="9854" y="17572"/>
                    <a:pt x="11033" y="18820"/>
                  </a:cubicBezTo>
                  <a:cubicBezTo>
                    <a:pt x="11134" y="18927"/>
                    <a:pt x="11203" y="19091"/>
                    <a:pt x="11531" y="19110"/>
                  </a:cubicBezTo>
                  <a:cubicBezTo>
                    <a:pt x="11701" y="18889"/>
                    <a:pt x="11883" y="18675"/>
                    <a:pt x="12072" y="18473"/>
                  </a:cubicBezTo>
                  <a:cubicBezTo>
                    <a:pt x="13055" y="17528"/>
                    <a:pt x="14246" y="17031"/>
                    <a:pt x="15601" y="16974"/>
                  </a:cubicBezTo>
                  <a:cubicBezTo>
                    <a:pt x="15676" y="16971"/>
                    <a:pt x="15751" y="16969"/>
                    <a:pt x="15825" y="16969"/>
                  </a:cubicBezTo>
                  <a:cubicBezTo>
                    <a:pt x="16833" y="16969"/>
                    <a:pt x="17793" y="17240"/>
                    <a:pt x="18732" y="17604"/>
                  </a:cubicBezTo>
                  <a:cubicBezTo>
                    <a:pt x="18984" y="17700"/>
                    <a:pt x="19213" y="17870"/>
                    <a:pt x="19495" y="17870"/>
                  </a:cubicBezTo>
                  <a:cubicBezTo>
                    <a:pt x="19509" y="17870"/>
                    <a:pt x="19524" y="17869"/>
                    <a:pt x="19539" y="17869"/>
                  </a:cubicBezTo>
                  <a:cubicBezTo>
                    <a:pt x="20263" y="16230"/>
                    <a:pt x="20755" y="14523"/>
                    <a:pt x="20912" y="12740"/>
                  </a:cubicBezTo>
                  <a:cubicBezTo>
                    <a:pt x="20956" y="12248"/>
                    <a:pt x="21107" y="12041"/>
                    <a:pt x="21599" y="11915"/>
                  </a:cubicBezTo>
                  <a:cubicBezTo>
                    <a:pt x="22683" y="11625"/>
                    <a:pt x="23394" y="10598"/>
                    <a:pt x="23294" y="9476"/>
                  </a:cubicBezTo>
                  <a:cubicBezTo>
                    <a:pt x="23199" y="8336"/>
                    <a:pt x="22292" y="7429"/>
                    <a:pt x="21151" y="7328"/>
                  </a:cubicBezTo>
                  <a:cubicBezTo>
                    <a:pt x="21132" y="7326"/>
                    <a:pt x="21112" y="7325"/>
                    <a:pt x="21093" y="7325"/>
                  </a:cubicBezTo>
                  <a:cubicBezTo>
                    <a:pt x="21031" y="7325"/>
                    <a:pt x="20969" y="7332"/>
                    <a:pt x="20908" y="7332"/>
                  </a:cubicBezTo>
                  <a:cubicBezTo>
                    <a:pt x="20809" y="7332"/>
                    <a:pt x="20714" y="7312"/>
                    <a:pt x="20641" y="7208"/>
                  </a:cubicBezTo>
                  <a:cubicBezTo>
                    <a:pt x="20465" y="7126"/>
                    <a:pt x="20238" y="7214"/>
                    <a:pt x="20099" y="6975"/>
                  </a:cubicBezTo>
                  <a:cubicBezTo>
                    <a:pt x="19513" y="5929"/>
                    <a:pt x="18455" y="5677"/>
                    <a:pt x="17422" y="5400"/>
                  </a:cubicBezTo>
                  <a:cubicBezTo>
                    <a:pt x="16313" y="5097"/>
                    <a:pt x="15235" y="4726"/>
                    <a:pt x="14265" y="4083"/>
                  </a:cubicBezTo>
                  <a:cubicBezTo>
                    <a:pt x="13729" y="3736"/>
                    <a:pt x="13320" y="3276"/>
                    <a:pt x="12961" y="2760"/>
                  </a:cubicBezTo>
                  <a:cubicBezTo>
                    <a:pt x="12343" y="1890"/>
                    <a:pt x="11801" y="964"/>
                    <a:pt x="1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6623780" y="3248582"/>
              <a:ext cx="9743" cy="9492"/>
            </a:xfrm>
            <a:custGeom>
              <a:avLst/>
              <a:gdLst/>
              <a:ahLst/>
              <a:cxnLst/>
              <a:rect l="l" t="t" r="r" b="b"/>
              <a:pathLst>
                <a:path w="505" h="492" extrusionOk="0">
                  <a:moveTo>
                    <a:pt x="235" y="1"/>
                  </a:moveTo>
                  <a:cubicBezTo>
                    <a:pt x="164" y="1"/>
                    <a:pt x="83" y="20"/>
                    <a:pt x="0" y="44"/>
                  </a:cubicBezTo>
                  <a:cubicBezTo>
                    <a:pt x="55" y="256"/>
                    <a:pt x="80" y="492"/>
                    <a:pt x="358" y="492"/>
                  </a:cubicBezTo>
                  <a:cubicBezTo>
                    <a:pt x="369" y="492"/>
                    <a:pt x="380" y="492"/>
                    <a:pt x="391" y="491"/>
                  </a:cubicBezTo>
                  <a:cubicBezTo>
                    <a:pt x="429" y="491"/>
                    <a:pt x="504" y="302"/>
                    <a:pt x="485" y="226"/>
                  </a:cubicBezTo>
                  <a:cubicBezTo>
                    <a:pt x="446" y="53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6509260" y="2851138"/>
              <a:ext cx="7813" cy="4322"/>
            </a:xfrm>
            <a:custGeom>
              <a:avLst/>
              <a:gdLst/>
              <a:ahLst/>
              <a:cxnLst/>
              <a:rect l="l" t="t" r="r" b="b"/>
              <a:pathLst>
                <a:path w="405" h="224" extrusionOk="0">
                  <a:moveTo>
                    <a:pt x="58" y="1"/>
                  </a:moveTo>
                  <a:cubicBezTo>
                    <a:pt x="15" y="1"/>
                    <a:pt x="0" y="60"/>
                    <a:pt x="39" y="99"/>
                  </a:cubicBezTo>
                  <a:cubicBezTo>
                    <a:pt x="112" y="153"/>
                    <a:pt x="178" y="224"/>
                    <a:pt x="275" y="224"/>
                  </a:cubicBezTo>
                  <a:cubicBezTo>
                    <a:pt x="313" y="224"/>
                    <a:pt x="355" y="213"/>
                    <a:pt x="404" y="187"/>
                  </a:cubicBezTo>
                  <a:cubicBezTo>
                    <a:pt x="304" y="111"/>
                    <a:pt x="197" y="54"/>
                    <a:pt x="77" y="4"/>
                  </a:cubicBezTo>
                  <a:cubicBezTo>
                    <a:pt x="70" y="2"/>
                    <a:pt x="64" y="1"/>
                    <a:pt x="58" y="1"/>
                  </a:cubicBez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6261062" y="3455938"/>
              <a:ext cx="752" cy="868"/>
            </a:xfrm>
            <a:custGeom>
              <a:avLst/>
              <a:gdLst/>
              <a:ahLst/>
              <a:cxnLst/>
              <a:rect l="l" t="t" r="r" b="b"/>
              <a:pathLst>
                <a:path w="39" h="45" extrusionOk="0">
                  <a:moveTo>
                    <a:pt x="38" y="0"/>
                  </a:moveTo>
                  <a:lnTo>
                    <a:pt x="0" y="13"/>
                  </a:lnTo>
                  <a:lnTo>
                    <a:pt x="26" y="4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6307248" y="2915478"/>
              <a:ext cx="2334" cy="1987"/>
            </a:xfrm>
            <a:custGeom>
              <a:avLst/>
              <a:gdLst/>
              <a:ahLst/>
              <a:cxnLst/>
              <a:rect l="l" t="t" r="r" b="b"/>
              <a:pathLst>
                <a:path w="121" h="103" extrusionOk="0">
                  <a:moveTo>
                    <a:pt x="52" y="0"/>
                  </a:moveTo>
                  <a:cubicBezTo>
                    <a:pt x="35" y="0"/>
                    <a:pt x="16" y="8"/>
                    <a:pt x="1" y="8"/>
                  </a:cubicBezTo>
                  <a:lnTo>
                    <a:pt x="76" y="90"/>
                  </a:lnTo>
                  <a:lnTo>
                    <a:pt x="64" y="103"/>
                  </a:lnTo>
                  <a:cubicBezTo>
                    <a:pt x="120" y="65"/>
                    <a:pt x="120" y="27"/>
                    <a:pt x="64" y="2"/>
                  </a:cubicBezTo>
                  <a:cubicBezTo>
                    <a:pt x="60" y="1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6245744" y="3525488"/>
              <a:ext cx="238031" cy="136996"/>
            </a:xfrm>
            <a:custGeom>
              <a:avLst/>
              <a:gdLst/>
              <a:ahLst/>
              <a:cxnLst/>
              <a:rect l="l" t="t" r="r" b="b"/>
              <a:pathLst>
                <a:path w="12338" h="7101" extrusionOk="0">
                  <a:moveTo>
                    <a:pt x="2923" y="0"/>
                  </a:moveTo>
                  <a:cubicBezTo>
                    <a:pt x="2837" y="0"/>
                    <a:pt x="2746" y="43"/>
                    <a:pt x="2641" y="131"/>
                  </a:cubicBezTo>
                  <a:cubicBezTo>
                    <a:pt x="1891" y="743"/>
                    <a:pt x="1141" y="1360"/>
                    <a:pt x="366" y="1940"/>
                  </a:cubicBezTo>
                  <a:cubicBezTo>
                    <a:pt x="221" y="2041"/>
                    <a:pt x="127" y="2204"/>
                    <a:pt x="120" y="2381"/>
                  </a:cubicBezTo>
                  <a:cubicBezTo>
                    <a:pt x="1" y="3187"/>
                    <a:pt x="505" y="3792"/>
                    <a:pt x="1418" y="3924"/>
                  </a:cubicBezTo>
                  <a:cubicBezTo>
                    <a:pt x="1730" y="3969"/>
                    <a:pt x="2043" y="3983"/>
                    <a:pt x="2355" y="3983"/>
                  </a:cubicBezTo>
                  <a:cubicBezTo>
                    <a:pt x="2881" y="3983"/>
                    <a:pt x="3406" y="3943"/>
                    <a:pt x="3932" y="3943"/>
                  </a:cubicBezTo>
                  <a:cubicBezTo>
                    <a:pt x="5230" y="3943"/>
                    <a:pt x="5312" y="4013"/>
                    <a:pt x="5356" y="5336"/>
                  </a:cubicBezTo>
                  <a:cubicBezTo>
                    <a:pt x="5362" y="5518"/>
                    <a:pt x="5356" y="5701"/>
                    <a:pt x="5356" y="5884"/>
                  </a:cubicBezTo>
                  <a:cubicBezTo>
                    <a:pt x="5362" y="6174"/>
                    <a:pt x="5369" y="6464"/>
                    <a:pt x="5381" y="6753"/>
                  </a:cubicBezTo>
                  <a:cubicBezTo>
                    <a:pt x="5388" y="6923"/>
                    <a:pt x="5451" y="7062"/>
                    <a:pt x="5646" y="7075"/>
                  </a:cubicBezTo>
                  <a:cubicBezTo>
                    <a:pt x="5828" y="7086"/>
                    <a:pt x="6009" y="7100"/>
                    <a:pt x="6189" y="7100"/>
                  </a:cubicBezTo>
                  <a:cubicBezTo>
                    <a:pt x="6502" y="7100"/>
                    <a:pt x="6809" y="7058"/>
                    <a:pt x="7101" y="6886"/>
                  </a:cubicBezTo>
                  <a:cubicBezTo>
                    <a:pt x="7694" y="6539"/>
                    <a:pt x="7920" y="5613"/>
                    <a:pt x="7284" y="5254"/>
                  </a:cubicBezTo>
                  <a:cubicBezTo>
                    <a:pt x="6868" y="5021"/>
                    <a:pt x="6900" y="4769"/>
                    <a:pt x="7183" y="4447"/>
                  </a:cubicBezTo>
                  <a:cubicBezTo>
                    <a:pt x="7391" y="4214"/>
                    <a:pt x="7372" y="3918"/>
                    <a:pt x="7328" y="3622"/>
                  </a:cubicBezTo>
                  <a:cubicBezTo>
                    <a:pt x="7297" y="3427"/>
                    <a:pt x="7139" y="3244"/>
                    <a:pt x="7265" y="2960"/>
                  </a:cubicBezTo>
                  <a:lnTo>
                    <a:pt x="9848" y="2960"/>
                  </a:lnTo>
                  <a:cubicBezTo>
                    <a:pt x="9981" y="2734"/>
                    <a:pt x="9716" y="2633"/>
                    <a:pt x="9823" y="2456"/>
                  </a:cubicBezTo>
                  <a:lnTo>
                    <a:pt x="9823" y="2456"/>
                  </a:lnTo>
                  <a:cubicBezTo>
                    <a:pt x="9971" y="2479"/>
                    <a:pt x="10116" y="2488"/>
                    <a:pt x="10260" y="2488"/>
                  </a:cubicBezTo>
                  <a:cubicBezTo>
                    <a:pt x="10936" y="2488"/>
                    <a:pt x="11589" y="2272"/>
                    <a:pt x="12337" y="2085"/>
                  </a:cubicBezTo>
                  <a:cubicBezTo>
                    <a:pt x="11726" y="1385"/>
                    <a:pt x="11190" y="780"/>
                    <a:pt x="10667" y="163"/>
                  </a:cubicBezTo>
                  <a:cubicBezTo>
                    <a:pt x="10570" y="48"/>
                    <a:pt x="10483" y="3"/>
                    <a:pt x="10396" y="3"/>
                  </a:cubicBezTo>
                  <a:cubicBezTo>
                    <a:pt x="10293" y="3"/>
                    <a:pt x="10192" y="68"/>
                    <a:pt x="10075" y="157"/>
                  </a:cubicBezTo>
                  <a:cubicBezTo>
                    <a:pt x="9546" y="585"/>
                    <a:pt x="9004" y="1001"/>
                    <a:pt x="8469" y="1417"/>
                  </a:cubicBezTo>
                  <a:cubicBezTo>
                    <a:pt x="8103" y="1704"/>
                    <a:pt x="7897" y="1842"/>
                    <a:pt x="7671" y="1842"/>
                  </a:cubicBezTo>
                  <a:cubicBezTo>
                    <a:pt x="7466" y="1842"/>
                    <a:pt x="7244" y="1727"/>
                    <a:pt x="6868" y="1505"/>
                  </a:cubicBezTo>
                  <a:cubicBezTo>
                    <a:pt x="6657" y="1383"/>
                    <a:pt x="6470" y="1320"/>
                    <a:pt x="6293" y="1320"/>
                  </a:cubicBezTo>
                  <a:cubicBezTo>
                    <a:pt x="6042" y="1320"/>
                    <a:pt x="5812" y="1445"/>
                    <a:pt x="5564" y="1700"/>
                  </a:cubicBezTo>
                  <a:cubicBezTo>
                    <a:pt x="5299" y="1965"/>
                    <a:pt x="5199" y="2324"/>
                    <a:pt x="5003" y="2690"/>
                  </a:cubicBezTo>
                  <a:cubicBezTo>
                    <a:pt x="4758" y="2557"/>
                    <a:pt x="4600" y="2393"/>
                    <a:pt x="4682" y="2223"/>
                  </a:cubicBezTo>
                  <a:cubicBezTo>
                    <a:pt x="4808" y="1959"/>
                    <a:pt x="4644" y="1826"/>
                    <a:pt x="4512" y="1681"/>
                  </a:cubicBezTo>
                  <a:cubicBezTo>
                    <a:pt x="4090" y="1177"/>
                    <a:pt x="3649" y="692"/>
                    <a:pt x="3233" y="188"/>
                  </a:cubicBezTo>
                  <a:cubicBezTo>
                    <a:pt x="3126" y="64"/>
                    <a:pt x="3028" y="0"/>
                    <a:pt x="2923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6219969" y="3032680"/>
              <a:ext cx="224044" cy="155536"/>
            </a:xfrm>
            <a:custGeom>
              <a:avLst/>
              <a:gdLst/>
              <a:ahLst/>
              <a:cxnLst/>
              <a:rect l="l" t="t" r="r" b="b"/>
              <a:pathLst>
                <a:path w="11613" h="8062" extrusionOk="0">
                  <a:moveTo>
                    <a:pt x="9658" y="1"/>
                  </a:moveTo>
                  <a:cubicBezTo>
                    <a:pt x="9587" y="1"/>
                    <a:pt x="9516" y="34"/>
                    <a:pt x="9445" y="89"/>
                  </a:cubicBezTo>
                  <a:lnTo>
                    <a:pt x="7234" y="1809"/>
                  </a:lnTo>
                  <a:cubicBezTo>
                    <a:pt x="7877" y="2181"/>
                    <a:pt x="8576" y="2156"/>
                    <a:pt x="9263" y="2540"/>
                  </a:cubicBezTo>
                  <a:cubicBezTo>
                    <a:pt x="8894" y="2665"/>
                    <a:pt x="8559" y="2731"/>
                    <a:pt x="8245" y="2731"/>
                  </a:cubicBezTo>
                  <a:cubicBezTo>
                    <a:pt x="7846" y="2731"/>
                    <a:pt x="7480" y="2624"/>
                    <a:pt x="7121" y="2395"/>
                  </a:cubicBezTo>
                  <a:cubicBezTo>
                    <a:pt x="6917" y="2263"/>
                    <a:pt x="6745" y="2199"/>
                    <a:pt x="6582" y="2199"/>
                  </a:cubicBezTo>
                  <a:cubicBezTo>
                    <a:pt x="6385" y="2199"/>
                    <a:pt x="6200" y="2292"/>
                    <a:pt x="5986" y="2471"/>
                  </a:cubicBezTo>
                  <a:cubicBezTo>
                    <a:pt x="5646" y="2767"/>
                    <a:pt x="5426" y="3170"/>
                    <a:pt x="5356" y="3617"/>
                  </a:cubicBezTo>
                  <a:cubicBezTo>
                    <a:pt x="5262" y="4146"/>
                    <a:pt x="5350" y="4663"/>
                    <a:pt x="5476" y="5173"/>
                  </a:cubicBezTo>
                  <a:cubicBezTo>
                    <a:pt x="5640" y="5867"/>
                    <a:pt x="5722" y="6560"/>
                    <a:pt x="5514" y="7347"/>
                  </a:cubicBezTo>
                  <a:cubicBezTo>
                    <a:pt x="5136" y="6824"/>
                    <a:pt x="4739" y="6314"/>
                    <a:pt x="4380" y="5785"/>
                  </a:cubicBezTo>
                  <a:cubicBezTo>
                    <a:pt x="4197" y="5510"/>
                    <a:pt x="4000" y="5369"/>
                    <a:pt x="3699" y="5369"/>
                  </a:cubicBezTo>
                  <a:cubicBezTo>
                    <a:pt x="3648" y="5369"/>
                    <a:pt x="3593" y="5373"/>
                    <a:pt x="3536" y="5381"/>
                  </a:cubicBezTo>
                  <a:cubicBezTo>
                    <a:pt x="2635" y="5520"/>
                    <a:pt x="1721" y="5615"/>
                    <a:pt x="814" y="5741"/>
                  </a:cubicBezTo>
                  <a:cubicBezTo>
                    <a:pt x="184" y="5829"/>
                    <a:pt x="1" y="6131"/>
                    <a:pt x="158" y="6749"/>
                  </a:cubicBezTo>
                  <a:cubicBezTo>
                    <a:pt x="291" y="7259"/>
                    <a:pt x="650" y="7549"/>
                    <a:pt x="1122" y="7694"/>
                  </a:cubicBezTo>
                  <a:cubicBezTo>
                    <a:pt x="1450" y="7795"/>
                    <a:pt x="1799" y="7845"/>
                    <a:pt x="2145" y="7845"/>
                  </a:cubicBezTo>
                  <a:cubicBezTo>
                    <a:pt x="2165" y="7845"/>
                    <a:pt x="2186" y="7845"/>
                    <a:pt x="2206" y="7845"/>
                  </a:cubicBezTo>
                  <a:cubicBezTo>
                    <a:pt x="2709" y="7835"/>
                    <a:pt x="3212" y="7822"/>
                    <a:pt x="3715" y="7822"/>
                  </a:cubicBezTo>
                  <a:cubicBezTo>
                    <a:pt x="3867" y="7822"/>
                    <a:pt x="4020" y="7823"/>
                    <a:pt x="4172" y="7826"/>
                  </a:cubicBezTo>
                  <a:cubicBezTo>
                    <a:pt x="4417" y="7826"/>
                    <a:pt x="4663" y="7811"/>
                    <a:pt x="4909" y="7811"/>
                  </a:cubicBezTo>
                  <a:cubicBezTo>
                    <a:pt x="5253" y="7811"/>
                    <a:pt x="5598" y="7841"/>
                    <a:pt x="5942" y="7984"/>
                  </a:cubicBezTo>
                  <a:cubicBezTo>
                    <a:pt x="6072" y="8039"/>
                    <a:pt x="6214" y="8062"/>
                    <a:pt x="6361" y="8062"/>
                  </a:cubicBezTo>
                  <a:cubicBezTo>
                    <a:pt x="6602" y="8062"/>
                    <a:pt x="6857" y="8000"/>
                    <a:pt x="7095" y="7914"/>
                  </a:cubicBezTo>
                  <a:cubicBezTo>
                    <a:pt x="8003" y="7593"/>
                    <a:pt x="8192" y="6780"/>
                    <a:pt x="7499" y="6119"/>
                  </a:cubicBezTo>
                  <a:cubicBezTo>
                    <a:pt x="7341" y="5967"/>
                    <a:pt x="7133" y="5810"/>
                    <a:pt x="7316" y="5602"/>
                  </a:cubicBezTo>
                  <a:cubicBezTo>
                    <a:pt x="7757" y="5092"/>
                    <a:pt x="7637" y="4543"/>
                    <a:pt x="7436" y="3913"/>
                  </a:cubicBezTo>
                  <a:lnTo>
                    <a:pt x="10252" y="3762"/>
                  </a:lnTo>
                  <a:cubicBezTo>
                    <a:pt x="9905" y="3334"/>
                    <a:pt x="9811" y="2880"/>
                    <a:pt x="9452" y="2571"/>
                  </a:cubicBezTo>
                  <a:lnTo>
                    <a:pt x="11613" y="2111"/>
                  </a:lnTo>
                  <a:cubicBezTo>
                    <a:pt x="10976" y="1387"/>
                    <a:pt x="10416" y="744"/>
                    <a:pt x="9855" y="102"/>
                  </a:cubicBezTo>
                  <a:cubicBezTo>
                    <a:pt x="9790" y="31"/>
                    <a:pt x="9724" y="1"/>
                    <a:pt x="9658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6579408" y="3440446"/>
              <a:ext cx="156346" cy="175986"/>
            </a:xfrm>
            <a:custGeom>
              <a:avLst/>
              <a:gdLst/>
              <a:ahLst/>
              <a:cxnLst/>
              <a:rect l="l" t="t" r="r" b="b"/>
              <a:pathLst>
                <a:path w="8104" h="9122" extrusionOk="0">
                  <a:moveTo>
                    <a:pt x="2510" y="3308"/>
                  </a:moveTo>
                  <a:lnTo>
                    <a:pt x="2510" y="3308"/>
                  </a:lnTo>
                  <a:cubicBezTo>
                    <a:pt x="2671" y="3321"/>
                    <a:pt x="2842" y="3315"/>
                    <a:pt x="2937" y="3557"/>
                  </a:cubicBezTo>
                  <a:cubicBezTo>
                    <a:pt x="2734" y="3533"/>
                    <a:pt x="2627" y="3402"/>
                    <a:pt x="2510" y="3308"/>
                  </a:cubicBezTo>
                  <a:close/>
                  <a:moveTo>
                    <a:pt x="3264" y="3651"/>
                  </a:moveTo>
                  <a:cubicBezTo>
                    <a:pt x="3327" y="3683"/>
                    <a:pt x="3384" y="3720"/>
                    <a:pt x="3447" y="3758"/>
                  </a:cubicBezTo>
                  <a:lnTo>
                    <a:pt x="3466" y="3777"/>
                  </a:lnTo>
                  <a:lnTo>
                    <a:pt x="3441" y="3758"/>
                  </a:lnTo>
                  <a:lnTo>
                    <a:pt x="3220" y="3683"/>
                  </a:lnTo>
                  <a:cubicBezTo>
                    <a:pt x="3233" y="3670"/>
                    <a:pt x="3252" y="3651"/>
                    <a:pt x="3264" y="3651"/>
                  </a:cubicBezTo>
                  <a:close/>
                  <a:moveTo>
                    <a:pt x="638" y="0"/>
                  </a:moveTo>
                  <a:cubicBezTo>
                    <a:pt x="437" y="0"/>
                    <a:pt x="240" y="3"/>
                    <a:pt x="51" y="3"/>
                  </a:cubicBezTo>
                  <a:cubicBezTo>
                    <a:pt x="26" y="85"/>
                    <a:pt x="1" y="116"/>
                    <a:pt x="7" y="135"/>
                  </a:cubicBezTo>
                  <a:cubicBezTo>
                    <a:pt x="32" y="211"/>
                    <a:pt x="64" y="280"/>
                    <a:pt x="108" y="343"/>
                  </a:cubicBezTo>
                  <a:cubicBezTo>
                    <a:pt x="828" y="1376"/>
                    <a:pt x="1361" y="2558"/>
                    <a:pt x="2455" y="3290"/>
                  </a:cubicBezTo>
                  <a:lnTo>
                    <a:pt x="2455" y="3290"/>
                  </a:lnTo>
                  <a:cubicBezTo>
                    <a:pt x="2433" y="3289"/>
                    <a:pt x="2411" y="3289"/>
                    <a:pt x="2389" y="3289"/>
                  </a:cubicBezTo>
                  <a:cubicBezTo>
                    <a:pt x="1734" y="3289"/>
                    <a:pt x="1361" y="3704"/>
                    <a:pt x="1103" y="4256"/>
                  </a:cubicBezTo>
                  <a:cubicBezTo>
                    <a:pt x="851" y="4773"/>
                    <a:pt x="857" y="5333"/>
                    <a:pt x="996" y="5875"/>
                  </a:cubicBezTo>
                  <a:cubicBezTo>
                    <a:pt x="1204" y="6713"/>
                    <a:pt x="1292" y="7583"/>
                    <a:pt x="1261" y="8446"/>
                  </a:cubicBezTo>
                  <a:cubicBezTo>
                    <a:pt x="1261" y="8578"/>
                    <a:pt x="1267" y="8710"/>
                    <a:pt x="1273" y="8843"/>
                  </a:cubicBezTo>
                  <a:cubicBezTo>
                    <a:pt x="1267" y="8975"/>
                    <a:pt x="1374" y="9095"/>
                    <a:pt x="1513" y="9101"/>
                  </a:cubicBezTo>
                  <a:cubicBezTo>
                    <a:pt x="1681" y="9111"/>
                    <a:pt x="1848" y="9122"/>
                    <a:pt x="2013" y="9122"/>
                  </a:cubicBezTo>
                  <a:cubicBezTo>
                    <a:pt x="2369" y="9122"/>
                    <a:pt x="2715" y="9072"/>
                    <a:pt x="3037" y="8862"/>
                  </a:cubicBezTo>
                  <a:cubicBezTo>
                    <a:pt x="3497" y="8566"/>
                    <a:pt x="3762" y="7879"/>
                    <a:pt x="3434" y="7583"/>
                  </a:cubicBezTo>
                  <a:cubicBezTo>
                    <a:pt x="2899" y="7104"/>
                    <a:pt x="2792" y="6707"/>
                    <a:pt x="3220" y="6102"/>
                  </a:cubicBezTo>
                  <a:cubicBezTo>
                    <a:pt x="3434" y="5800"/>
                    <a:pt x="3056" y="5415"/>
                    <a:pt x="3126" y="5031"/>
                  </a:cubicBezTo>
                  <a:cubicBezTo>
                    <a:pt x="3354" y="4993"/>
                    <a:pt x="3585" y="4974"/>
                    <a:pt x="3816" y="4974"/>
                  </a:cubicBezTo>
                  <a:cubicBezTo>
                    <a:pt x="4006" y="4974"/>
                    <a:pt x="4196" y="4987"/>
                    <a:pt x="4386" y="5012"/>
                  </a:cubicBezTo>
                  <a:cubicBezTo>
                    <a:pt x="4323" y="5333"/>
                    <a:pt x="3932" y="5371"/>
                    <a:pt x="3957" y="5674"/>
                  </a:cubicBezTo>
                  <a:cubicBezTo>
                    <a:pt x="4792" y="5980"/>
                    <a:pt x="5617" y="6239"/>
                    <a:pt x="6455" y="6239"/>
                  </a:cubicBezTo>
                  <a:cubicBezTo>
                    <a:pt x="6997" y="6239"/>
                    <a:pt x="7544" y="6131"/>
                    <a:pt x="8103" y="5856"/>
                  </a:cubicBezTo>
                  <a:cubicBezTo>
                    <a:pt x="7788" y="5277"/>
                    <a:pt x="7259" y="4829"/>
                    <a:pt x="6837" y="4313"/>
                  </a:cubicBezTo>
                  <a:cubicBezTo>
                    <a:pt x="6565" y="3980"/>
                    <a:pt x="6434" y="3828"/>
                    <a:pt x="6273" y="3828"/>
                  </a:cubicBezTo>
                  <a:cubicBezTo>
                    <a:pt x="6135" y="3828"/>
                    <a:pt x="5974" y="3939"/>
                    <a:pt x="5684" y="4143"/>
                  </a:cubicBezTo>
                  <a:cubicBezTo>
                    <a:pt x="5627" y="4174"/>
                    <a:pt x="5564" y="4193"/>
                    <a:pt x="5501" y="4206"/>
                  </a:cubicBezTo>
                  <a:cubicBezTo>
                    <a:pt x="5331" y="3822"/>
                    <a:pt x="5053" y="3739"/>
                    <a:pt x="4748" y="3739"/>
                  </a:cubicBezTo>
                  <a:cubicBezTo>
                    <a:pt x="4558" y="3739"/>
                    <a:pt x="4357" y="3771"/>
                    <a:pt x="4165" y="3783"/>
                  </a:cubicBezTo>
                  <a:cubicBezTo>
                    <a:pt x="4039" y="3594"/>
                    <a:pt x="4071" y="3405"/>
                    <a:pt x="4071" y="3223"/>
                  </a:cubicBezTo>
                  <a:cubicBezTo>
                    <a:pt x="4064" y="2385"/>
                    <a:pt x="4046" y="1540"/>
                    <a:pt x="4071" y="702"/>
                  </a:cubicBezTo>
                  <a:cubicBezTo>
                    <a:pt x="4077" y="299"/>
                    <a:pt x="3945" y="148"/>
                    <a:pt x="3535" y="142"/>
                  </a:cubicBezTo>
                  <a:cubicBezTo>
                    <a:pt x="2666" y="116"/>
                    <a:pt x="1809" y="47"/>
                    <a:pt x="939" y="3"/>
                  </a:cubicBezTo>
                  <a:cubicBezTo>
                    <a:pt x="839" y="1"/>
                    <a:pt x="738" y="0"/>
                    <a:pt x="638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6280393" y="3282267"/>
              <a:ext cx="196108" cy="162250"/>
            </a:xfrm>
            <a:custGeom>
              <a:avLst/>
              <a:gdLst/>
              <a:ahLst/>
              <a:cxnLst/>
              <a:rect l="l" t="t" r="r" b="b"/>
              <a:pathLst>
                <a:path w="10165" h="8410" extrusionOk="0">
                  <a:moveTo>
                    <a:pt x="3699" y="1"/>
                  </a:moveTo>
                  <a:cubicBezTo>
                    <a:pt x="3653" y="1"/>
                    <a:pt x="3606" y="6"/>
                    <a:pt x="3560" y="18"/>
                  </a:cubicBezTo>
                  <a:cubicBezTo>
                    <a:pt x="2628" y="150"/>
                    <a:pt x="1689" y="263"/>
                    <a:pt x="756" y="402"/>
                  </a:cubicBezTo>
                  <a:cubicBezTo>
                    <a:pt x="723" y="407"/>
                    <a:pt x="688" y="408"/>
                    <a:pt x="652" y="408"/>
                  </a:cubicBezTo>
                  <a:cubicBezTo>
                    <a:pt x="602" y="408"/>
                    <a:pt x="549" y="406"/>
                    <a:pt x="498" y="406"/>
                  </a:cubicBezTo>
                  <a:cubicBezTo>
                    <a:pt x="347" y="406"/>
                    <a:pt x="203" y="429"/>
                    <a:pt x="139" y="616"/>
                  </a:cubicBezTo>
                  <a:cubicBezTo>
                    <a:pt x="32" y="906"/>
                    <a:pt x="0" y="1227"/>
                    <a:pt x="139" y="1536"/>
                  </a:cubicBezTo>
                  <a:cubicBezTo>
                    <a:pt x="290" y="1908"/>
                    <a:pt x="599" y="2185"/>
                    <a:pt x="983" y="2311"/>
                  </a:cubicBezTo>
                  <a:cubicBezTo>
                    <a:pt x="1321" y="2426"/>
                    <a:pt x="1675" y="2483"/>
                    <a:pt x="2034" y="2483"/>
                  </a:cubicBezTo>
                  <a:cubicBezTo>
                    <a:pt x="2070" y="2483"/>
                    <a:pt x="2106" y="2482"/>
                    <a:pt x="2142" y="2481"/>
                  </a:cubicBezTo>
                  <a:cubicBezTo>
                    <a:pt x="3056" y="2469"/>
                    <a:pt x="3976" y="2462"/>
                    <a:pt x="4890" y="2462"/>
                  </a:cubicBezTo>
                  <a:cubicBezTo>
                    <a:pt x="4894" y="2462"/>
                    <a:pt x="4898" y="2462"/>
                    <a:pt x="4902" y="2462"/>
                  </a:cubicBezTo>
                  <a:cubicBezTo>
                    <a:pt x="4979" y="2462"/>
                    <a:pt x="5048" y="2517"/>
                    <a:pt x="5060" y="2588"/>
                  </a:cubicBezTo>
                  <a:cubicBezTo>
                    <a:pt x="5028" y="2821"/>
                    <a:pt x="4694" y="2853"/>
                    <a:pt x="4669" y="3149"/>
                  </a:cubicBezTo>
                  <a:cubicBezTo>
                    <a:pt x="5488" y="3395"/>
                    <a:pt x="6281" y="3730"/>
                    <a:pt x="7139" y="3730"/>
                  </a:cubicBezTo>
                  <a:cubicBezTo>
                    <a:pt x="7489" y="3730"/>
                    <a:pt x="7851" y="3674"/>
                    <a:pt x="8229" y="3533"/>
                  </a:cubicBezTo>
                  <a:lnTo>
                    <a:pt x="8229" y="3533"/>
                  </a:lnTo>
                  <a:cubicBezTo>
                    <a:pt x="7687" y="5140"/>
                    <a:pt x="7548" y="6696"/>
                    <a:pt x="7214" y="8410"/>
                  </a:cubicBezTo>
                  <a:cubicBezTo>
                    <a:pt x="8141" y="7969"/>
                    <a:pt x="8890" y="7604"/>
                    <a:pt x="9653" y="7263"/>
                  </a:cubicBezTo>
                  <a:cubicBezTo>
                    <a:pt x="9917" y="7144"/>
                    <a:pt x="9961" y="6955"/>
                    <a:pt x="9974" y="6703"/>
                  </a:cubicBezTo>
                  <a:cubicBezTo>
                    <a:pt x="10024" y="5757"/>
                    <a:pt x="10094" y="4819"/>
                    <a:pt x="10138" y="3874"/>
                  </a:cubicBezTo>
                  <a:cubicBezTo>
                    <a:pt x="10164" y="3323"/>
                    <a:pt x="9986" y="3008"/>
                    <a:pt x="9557" y="3008"/>
                  </a:cubicBezTo>
                  <a:cubicBezTo>
                    <a:pt x="9476" y="3008"/>
                    <a:pt x="9386" y="3019"/>
                    <a:pt x="9287" y="3042"/>
                  </a:cubicBezTo>
                  <a:cubicBezTo>
                    <a:pt x="9190" y="3064"/>
                    <a:pt x="9103" y="3074"/>
                    <a:pt x="9024" y="3074"/>
                  </a:cubicBezTo>
                  <a:cubicBezTo>
                    <a:pt x="8700" y="3074"/>
                    <a:pt x="8513" y="2898"/>
                    <a:pt x="8311" y="2645"/>
                  </a:cubicBezTo>
                  <a:cubicBezTo>
                    <a:pt x="8128" y="2418"/>
                    <a:pt x="7933" y="2204"/>
                    <a:pt x="7744" y="1983"/>
                  </a:cubicBezTo>
                  <a:cubicBezTo>
                    <a:pt x="7365" y="1548"/>
                    <a:pt x="7188" y="1344"/>
                    <a:pt x="6980" y="1344"/>
                  </a:cubicBezTo>
                  <a:cubicBezTo>
                    <a:pt x="6797" y="1344"/>
                    <a:pt x="6590" y="1503"/>
                    <a:pt x="6200" y="1801"/>
                  </a:cubicBezTo>
                  <a:cubicBezTo>
                    <a:pt x="6131" y="1845"/>
                    <a:pt x="6068" y="1895"/>
                    <a:pt x="6011" y="1946"/>
                  </a:cubicBezTo>
                  <a:cubicBezTo>
                    <a:pt x="5894" y="2060"/>
                    <a:pt x="5794" y="2111"/>
                    <a:pt x="5701" y="2111"/>
                  </a:cubicBezTo>
                  <a:cubicBezTo>
                    <a:pt x="5569" y="2111"/>
                    <a:pt x="5453" y="2006"/>
                    <a:pt x="5331" y="1832"/>
                  </a:cubicBezTo>
                  <a:cubicBezTo>
                    <a:pt x="4978" y="1309"/>
                    <a:pt x="4587" y="818"/>
                    <a:pt x="4228" y="301"/>
                  </a:cubicBezTo>
                  <a:cubicBezTo>
                    <a:pt x="4114" y="115"/>
                    <a:pt x="3911" y="1"/>
                    <a:pt x="3699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6507080" y="3618941"/>
              <a:ext cx="172745" cy="169581"/>
            </a:xfrm>
            <a:custGeom>
              <a:avLst/>
              <a:gdLst/>
              <a:ahLst/>
              <a:cxnLst/>
              <a:rect l="l" t="t" r="r" b="b"/>
              <a:pathLst>
                <a:path w="8954" h="8790" extrusionOk="0">
                  <a:moveTo>
                    <a:pt x="3789" y="1"/>
                  </a:moveTo>
                  <a:cubicBezTo>
                    <a:pt x="3763" y="1"/>
                    <a:pt x="3735" y="3"/>
                    <a:pt x="3706" y="7"/>
                  </a:cubicBezTo>
                  <a:cubicBezTo>
                    <a:pt x="2641" y="152"/>
                    <a:pt x="1570" y="278"/>
                    <a:pt x="505" y="410"/>
                  </a:cubicBezTo>
                  <a:cubicBezTo>
                    <a:pt x="265" y="441"/>
                    <a:pt x="158" y="555"/>
                    <a:pt x="121" y="813"/>
                  </a:cubicBezTo>
                  <a:cubicBezTo>
                    <a:pt x="1" y="1588"/>
                    <a:pt x="442" y="2205"/>
                    <a:pt x="1299" y="2376"/>
                  </a:cubicBezTo>
                  <a:cubicBezTo>
                    <a:pt x="1666" y="2451"/>
                    <a:pt x="2037" y="2471"/>
                    <a:pt x="2408" y="2471"/>
                  </a:cubicBezTo>
                  <a:cubicBezTo>
                    <a:pt x="2719" y="2471"/>
                    <a:pt x="3030" y="2457"/>
                    <a:pt x="3340" y="2451"/>
                  </a:cubicBezTo>
                  <a:cubicBezTo>
                    <a:pt x="3544" y="2447"/>
                    <a:pt x="3748" y="2446"/>
                    <a:pt x="3952" y="2446"/>
                  </a:cubicBezTo>
                  <a:cubicBezTo>
                    <a:pt x="4360" y="2446"/>
                    <a:pt x="4770" y="2451"/>
                    <a:pt x="5186" y="2451"/>
                  </a:cubicBezTo>
                  <a:cubicBezTo>
                    <a:pt x="5123" y="2791"/>
                    <a:pt x="4751" y="2817"/>
                    <a:pt x="4701" y="3151"/>
                  </a:cubicBezTo>
                  <a:lnTo>
                    <a:pt x="6616" y="3711"/>
                  </a:lnTo>
                  <a:cubicBezTo>
                    <a:pt x="6087" y="4890"/>
                    <a:pt x="5451" y="7933"/>
                    <a:pt x="5558" y="8790"/>
                  </a:cubicBezTo>
                  <a:cubicBezTo>
                    <a:pt x="6282" y="8443"/>
                    <a:pt x="6982" y="8096"/>
                    <a:pt x="7700" y="7781"/>
                  </a:cubicBezTo>
                  <a:cubicBezTo>
                    <a:pt x="8028" y="7643"/>
                    <a:pt x="8160" y="7441"/>
                    <a:pt x="8173" y="7076"/>
                  </a:cubicBezTo>
                  <a:cubicBezTo>
                    <a:pt x="8204" y="6074"/>
                    <a:pt x="8311" y="5085"/>
                    <a:pt x="8336" y="4089"/>
                  </a:cubicBezTo>
                  <a:cubicBezTo>
                    <a:pt x="8349" y="3680"/>
                    <a:pt x="8469" y="3415"/>
                    <a:pt x="8954" y="3333"/>
                  </a:cubicBezTo>
                  <a:cubicBezTo>
                    <a:pt x="8355" y="2647"/>
                    <a:pt x="7820" y="2035"/>
                    <a:pt x="7291" y="1418"/>
                  </a:cubicBezTo>
                  <a:cubicBezTo>
                    <a:pt x="7200" y="1311"/>
                    <a:pt x="7113" y="1261"/>
                    <a:pt x="7021" y="1261"/>
                  </a:cubicBezTo>
                  <a:cubicBezTo>
                    <a:pt x="6939" y="1261"/>
                    <a:pt x="6853" y="1300"/>
                    <a:pt x="6755" y="1374"/>
                  </a:cubicBezTo>
                  <a:cubicBezTo>
                    <a:pt x="6408" y="1651"/>
                    <a:pt x="6056" y="1903"/>
                    <a:pt x="5652" y="2205"/>
                  </a:cubicBezTo>
                  <a:cubicBezTo>
                    <a:pt x="5186" y="1569"/>
                    <a:pt x="4758" y="977"/>
                    <a:pt x="4329" y="391"/>
                  </a:cubicBezTo>
                  <a:cubicBezTo>
                    <a:pt x="4192" y="196"/>
                    <a:pt x="4059" y="1"/>
                    <a:pt x="3789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6381274" y="2962455"/>
              <a:ext cx="172012" cy="171009"/>
            </a:xfrm>
            <a:custGeom>
              <a:avLst/>
              <a:gdLst/>
              <a:ahLst/>
              <a:cxnLst/>
              <a:rect l="l" t="t" r="r" b="b"/>
              <a:pathLst>
                <a:path w="8916" h="8864" extrusionOk="0">
                  <a:moveTo>
                    <a:pt x="3653" y="1"/>
                  </a:moveTo>
                  <a:cubicBezTo>
                    <a:pt x="3588" y="1"/>
                    <a:pt x="3520" y="7"/>
                    <a:pt x="3447" y="18"/>
                  </a:cubicBezTo>
                  <a:cubicBezTo>
                    <a:pt x="2540" y="150"/>
                    <a:pt x="1633" y="245"/>
                    <a:pt x="719" y="364"/>
                  </a:cubicBezTo>
                  <a:cubicBezTo>
                    <a:pt x="215" y="427"/>
                    <a:pt x="1" y="692"/>
                    <a:pt x="76" y="1202"/>
                  </a:cubicBezTo>
                  <a:cubicBezTo>
                    <a:pt x="127" y="1568"/>
                    <a:pt x="335" y="1895"/>
                    <a:pt x="643" y="2103"/>
                  </a:cubicBezTo>
                  <a:cubicBezTo>
                    <a:pt x="977" y="2343"/>
                    <a:pt x="1362" y="2418"/>
                    <a:pt x="1759" y="2418"/>
                  </a:cubicBezTo>
                  <a:cubicBezTo>
                    <a:pt x="2535" y="2418"/>
                    <a:pt x="3311" y="2410"/>
                    <a:pt x="4084" y="2410"/>
                  </a:cubicBezTo>
                  <a:cubicBezTo>
                    <a:pt x="4277" y="2410"/>
                    <a:pt x="4470" y="2411"/>
                    <a:pt x="4663" y="2412"/>
                  </a:cubicBezTo>
                  <a:cubicBezTo>
                    <a:pt x="4668" y="2412"/>
                    <a:pt x="4673" y="2412"/>
                    <a:pt x="4678" y="2412"/>
                  </a:cubicBezTo>
                  <a:cubicBezTo>
                    <a:pt x="4755" y="2412"/>
                    <a:pt x="4840" y="2391"/>
                    <a:pt x="4921" y="2391"/>
                  </a:cubicBezTo>
                  <a:cubicBezTo>
                    <a:pt x="5009" y="2391"/>
                    <a:pt x="5091" y="2417"/>
                    <a:pt x="5148" y="2526"/>
                  </a:cubicBezTo>
                  <a:cubicBezTo>
                    <a:pt x="5066" y="2790"/>
                    <a:pt x="4695" y="2815"/>
                    <a:pt x="4676" y="3143"/>
                  </a:cubicBezTo>
                  <a:lnTo>
                    <a:pt x="6629" y="3710"/>
                  </a:lnTo>
                  <a:cubicBezTo>
                    <a:pt x="5766" y="5310"/>
                    <a:pt x="5810" y="7062"/>
                    <a:pt x="5375" y="8864"/>
                  </a:cubicBezTo>
                  <a:cubicBezTo>
                    <a:pt x="6308" y="8417"/>
                    <a:pt x="7101" y="8039"/>
                    <a:pt x="7902" y="7660"/>
                  </a:cubicBezTo>
                  <a:cubicBezTo>
                    <a:pt x="8166" y="7534"/>
                    <a:pt x="8160" y="7295"/>
                    <a:pt x="8179" y="7062"/>
                  </a:cubicBezTo>
                  <a:cubicBezTo>
                    <a:pt x="8236" y="6066"/>
                    <a:pt x="8336" y="5071"/>
                    <a:pt x="8336" y="4082"/>
                  </a:cubicBezTo>
                  <a:cubicBezTo>
                    <a:pt x="8330" y="3653"/>
                    <a:pt x="8481" y="3433"/>
                    <a:pt x="8916" y="3288"/>
                  </a:cubicBezTo>
                  <a:cubicBezTo>
                    <a:pt x="8538" y="2853"/>
                    <a:pt x="8217" y="2475"/>
                    <a:pt x="7883" y="2110"/>
                  </a:cubicBezTo>
                  <a:cubicBezTo>
                    <a:pt x="7624" y="1820"/>
                    <a:pt x="7435" y="1354"/>
                    <a:pt x="7083" y="1284"/>
                  </a:cubicBezTo>
                  <a:cubicBezTo>
                    <a:pt x="7049" y="1278"/>
                    <a:pt x="7017" y="1275"/>
                    <a:pt x="6985" y="1275"/>
                  </a:cubicBezTo>
                  <a:cubicBezTo>
                    <a:pt x="6620" y="1275"/>
                    <a:pt x="6352" y="1683"/>
                    <a:pt x="6062" y="1914"/>
                  </a:cubicBezTo>
                  <a:cubicBezTo>
                    <a:pt x="5931" y="2019"/>
                    <a:pt x="5819" y="2077"/>
                    <a:pt x="5715" y="2077"/>
                  </a:cubicBezTo>
                  <a:cubicBezTo>
                    <a:pt x="5594" y="2077"/>
                    <a:pt x="5484" y="1999"/>
                    <a:pt x="5369" y="1826"/>
                  </a:cubicBezTo>
                  <a:cubicBezTo>
                    <a:pt x="5047" y="1354"/>
                    <a:pt x="4669" y="906"/>
                    <a:pt x="4367" y="421"/>
                  </a:cubicBezTo>
                  <a:cubicBezTo>
                    <a:pt x="4175" y="126"/>
                    <a:pt x="3954" y="1"/>
                    <a:pt x="3653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6322451" y="3140255"/>
              <a:ext cx="147086" cy="139465"/>
            </a:xfrm>
            <a:custGeom>
              <a:avLst/>
              <a:gdLst/>
              <a:ahLst/>
              <a:cxnLst/>
              <a:rect l="l" t="t" r="r" b="b"/>
              <a:pathLst>
                <a:path w="7624" h="7229" extrusionOk="0">
                  <a:moveTo>
                    <a:pt x="4321" y="1540"/>
                  </a:moveTo>
                  <a:cubicBezTo>
                    <a:pt x="4362" y="1555"/>
                    <a:pt x="4404" y="1572"/>
                    <a:pt x="4446" y="1591"/>
                  </a:cubicBezTo>
                  <a:lnTo>
                    <a:pt x="4446" y="1591"/>
                  </a:lnTo>
                  <a:cubicBezTo>
                    <a:pt x="4445" y="1590"/>
                    <a:pt x="4444" y="1588"/>
                    <a:pt x="4444" y="1587"/>
                  </a:cubicBezTo>
                  <a:lnTo>
                    <a:pt x="4444" y="1587"/>
                  </a:lnTo>
                  <a:cubicBezTo>
                    <a:pt x="4447" y="1589"/>
                    <a:pt x="4451" y="1592"/>
                    <a:pt x="4455" y="1595"/>
                  </a:cubicBezTo>
                  <a:cubicBezTo>
                    <a:pt x="4452" y="1593"/>
                    <a:pt x="4449" y="1592"/>
                    <a:pt x="4446" y="1591"/>
                  </a:cubicBezTo>
                  <a:lnTo>
                    <a:pt x="4446" y="1591"/>
                  </a:lnTo>
                  <a:cubicBezTo>
                    <a:pt x="4447" y="1592"/>
                    <a:pt x="4448" y="1593"/>
                    <a:pt x="4448" y="1595"/>
                  </a:cubicBezTo>
                  <a:cubicBezTo>
                    <a:pt x="4417" y="1595"/>
                    <a:pt x="4385" y="1601"/>
                    <a:pt x="4354" y="1614"/>
                  </a:cubicBezTo>
                  <a:cubicBezTo>
                    <a:pt x="4353" y="1614"/>
                    <a:pt x="4352" y="1615"/>
                    <a:pt x="4351" y="1615"/>
                  </a:cubicBezTo>
                  <a:cubicBezTo>
                    <a:pt x="4341" y="1615"/>
                    <a:pt x="4316" y="1593"/>
                    <a:pt x="4316" y="1576"/>
                  </a:cubicBezTo>
                  <a:cubicBezTo>
                    <a:pt x="4316" y="1565"/>
                    <a:pt x="4318" y="1552"/>
                    <a:pt x="4321" y="1540"/>
                  </a:cubicBezTo>
                  <a:close/>
                  <a:moveTo>
                    <a:pt x="3447" y="1"/>
                  </a:moveTo>
                  <a:lnTo>
                    <a:pt x="3447" y="1"/>
                  </a:lnTo>
                  <a:cubicBezTo>
                    <a:pt x="3798" y="553"/>
                    <a:pt x="4074" y="986"/>
                    <a:pt x="4444" y="1587"/>
                  </a:cubicBezTo>
                  <a:lnTo>
                    <a:pt x="4444" y="1587"/>
                  </a:lnTo>
                  <a:cubicBezTo>
                    <a:pt x="4404" y="1559"/>
                    <a:pt x="4369" y="1536"/>
                    <a:pt x="4329" y="1513"/>
                  </a:cubicBezTo>
                  <a:cubicBezTo>
                    <a:pt x="4326" y="1521"/>
                    <a:pt x="4323" y="1530"/>
                    <a:pt x="4321" y="1540"/>
                  </a:cubicBezTo>
                  <a:lnTo>
                    <a:pt x="4321" y="1540"/>
                  </a:lnTo>
                  <a:cubicBezTo>
                    <a:pt x="4135" y="1471"/>
                    <a:pt x="3967" y="1438"/>
                    <a:pt x="3813" y="1438"/>
                  </a:cubicBezTo>
                  <a:cubicBezTo>
                    <a:pt x="3435" y="1438"/>
                    <a:pt x="3144" y="1633"/>
                    <a:pt x="2892" y="1948"/>
                  </a:cubicBezTo>
                  <a:cubicBezTo>
                    <a:pt x="2684" y="2200"/>
                    <a:pt x="2483" y="2502"/>
                    <a:pt x="2514" y="2792"/>
                  </a:cubicBezTo>
                  <a:cubicBezTo>
                    <a:pt x="2590" y="3649"/>
                    <a:pt x="2042" y="4039"/>
                    <a:pt x="1462" y="4449"/>
                  </a:cubicBezTo>
                  <a:cubicBezTo>
                    <a:pt x="1078" y="4726"/>
                    <a:pt x="706" y="5022"/>
                    <a:pt x="341" y="5318"/>
                  </a:cubicBezTo>
                  <a:cubicBezTo>
                    <a:pt x="214" y="5425"/>
                    <a:pt x="0" y="5482"/>
                    <a:pt x="51" y="5741"/>
                  </a:cubicBezTo>
                  <a:cubicBezTo>
                    <a:pt x="945" y="5967"/>
                    <a:pt x="1815" y="6301"/>
                    <a:pt x="2773" y="6396"/>
                  </a:cubicBezTo>
                  <a:cubicBezTo>
                    <a:pt x="2785" y="6585"/>
                    <a:pt x="2791" y="6736"/>
                    <a:pt x="2804" y="6894"/>
                  </a:cubicBezTo>
                  <a:cubicBezTo>
                    <a:pt x="2810" y="7026"/>
                    <a:pt x="2848" y="7164"/>
                    <a:pt x="3006" y="7183"/>
                  </a:cubicBezTo>
                  <a:cubicBezTo>
                    <a:pt x="3216" y="7206"/>
                    <a:pt x="3428" y="7229"/>
                    <a:pt x="3636" y="7229"/>
                  </a:cubicBezTo>
                  <a:cubicBezTo>
                    <a:pt x="3997" y="7229"/>
                    <a:pt x="4347" y="7162"/>
                    <a:pt x="4663" y="6919"/>
                  </a:cubicBezTo>
                  <a:cubicBezTo>
                    <a:pt x="5217" y="6478"/>
                    <a:pt x="5242" y="5854"/>
                    <a:pt x="4694" y="5388"/>
                  </a:cubicBezTo>
                  <a:cubicBezTo>
                    <a:pt x="4404" y="5142"/>
                    <a:pt x="4266" y="4966"/>
                    <a:pt x="4568" y="4632"/>
                  </a:cubicBezTo>
                  <a:cubicBezTo>
                    <a:pt x="4814" y="4361"/>
                    <a:pt x="4833" y="4014"/>
                    <a:pt x="4738" y="3668"/>
                  </a:cubicBezTo>
                  <a:cubicBezTo>
                    <a:pt x="4688" y="3498"/>
                    <a:pt x="4581" y="3334"/>
                    <a:pt x="4656" y="3176"/>
                  </a:cubicBezTo>
                  <a:cubicBezTo>
                    <a:pt x="4874" y="3091"/>
                    <a:pt x="5078" y="3055"/>
                    <a:pt x="5273" y="3055"/>
                  </a:cubicBezTo>
                  <a:cubicBezTo>
                    <a:pt x="6129" y="3055"/>
                    <a:pt x="6797" y="3753"/>
                    <a:pt x="7624" y="4020"/>
                  </a:cubicBezTo>
                  <a:lnTo>
                    <a:pt x="7624" y="580"/>
                  </a:lnTo>
                  <a:cubicBezTo>
                    <a:pt x="7624" y="366"/>
                    <a:pt x="7555" y="240"/>
                    <a:pt x="7315" y="228"/>
                  </a:cubicBezTo>
                  <a:cubicBezTo>
                    <a:pt x="6074" y="158"/>
                    <a:pt x="4833" y="76"/>
                    <a:pt x="3447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6346759" y="3731821"/>
              <a:ext cx="196320" cy="112803"/>
            </a:xfrm>
            <a:custGeom>
              <a:avLst/>
              <a:gdLst/>
              <a:ahLst/>
              <a:cxnLst/>
              <a:rect l="l" t="t" r="r" b="b"/>
              <a:pathLst>
                <a:path w="10176" h="5847" extrusionOk="0">
                  <a:moveTo>
                    <a:pt x="6545" y="0"/>
                  </a:moveTo>
                  <a:cubicBezTo>
                    <a:pt x="6359" y="0"/>
                    <a:pt x="6184" y="87"/>
                    <a:pt x="5967" y="261"/>
                  </a:cubicBezTo>
                  <a:cubicBezTo>
                    <a:pt x="5702" y="481"/>
                    <a:pt x="5507" y="771"/>
                    <a:pt x="5400" y="1099"/>
                  </a:cubicBezTo>
                  <a:cubicBezTo>
                    <a:pt x="5217" y="1609"/>
                    <a:pt x="5242" y="2126"/>
                    <a:pt x="5368" y="2642"/>
                  </a:cubicBezTo>
                  <a:cubicBezTo>
                    <a:pt x="5557" y="3436"/>
                    <a:pt x="5690" y="4236"/>
                    <a:pt x="5551" y="5245"/>
                  </a:cubicBezTo>
                  <a:cubicBezTo>
                    <a:pt x="5060" y="4570"/>
                    <a:pt x="4650" y="4035"/>
                    <a:pt x="4272" y="3487"/>
                  </a:cubicBezTo>
                  <a:cubicBezTo>
                    <a:pt x="4118" y="3260"/>
                    <a:pt x="3942" y="3164"/>
                    <a:pt x="3708" y="3164"/>
                  </a:cubicBezTo>
                  <a:cubicBezTo>
                    <a:pt x="3655" y="3164"/>
                    <a:pt x="3600" y="3169"/>
                    <a:pt x="3541" y="3178"/>
                  </a:cubicBezTo>
                  <a:cubicBezTo>
                    <a:pt x="2609" y="3317"/>
                    <a:pt x="1670" y="3424"/>
                    <a:pt x="738" y="3556"/>
                  </a:cubicBezTo>
                  <a:cubicBezTo>
                    <a:pt x="158" y="3644"/>
                    <a:pt x="0" y="3871"/>
                    <a:pt x="95" y="4438"/>
                  </a:cubicBezTo>
                  <a:cubicBezTo>
                    <a:pt x="183" y="4948"/>
                    <a:pt x="504" y="5282"/>
                    <a:pt x="977" y="5459"/>
                  </a:cubicBezTo>
                  <a:cubicBezTo>
                    <a:pt x="1318" y="5580"/>
                    <a:pt x="1674" y="5643"/>
                    <a:pt x="2037" y="5643"/>
                  </a:cubicBezTo>
                  <a:cubicBezTo>
                    <a:pt x="2070" y="5643"/>
                    <a:pt x="2103" y="5643"/>
                    <a:pt x="2136" y="5641"/>
                  </a:cubicBezTo>
                  <a:cubicBezTo>
                    <a:pt x="3056" y="5623"/>
                    <a:pt x="3970" y="5616"/>
                    <a:pt x="4890" y="5616"/>
                  </a:cubicBezTo>
                  <a:cubicBezTo>
                    <a:pt x="4922" y="5615"/>
                    <a:pt x="4953" y="5614"/>
                    <a:pt x="4985" y="5614"/>
                  </a:cubicBezTo>
                  <a:cubicBezTo>
                    <a:pt x="5237" y="5614"/>
                    <a:pt x="5486" y="5658"/>
                    <a:pt x="5721" y="5736"/>
                  </a:cubicBezTo>
                  <a:cubicBezTo>
                    <a:pt x="5933" y="5810"/>
                    <a:pt x="6153" y="5846"/>
                    <a:pt x="6373" y="5846"/>
                  </a:cubicBezTo>
                  <a:cubicBezTo>
                    <a:pt x="6676" y="5846"/>
                    <a:pt x="6978" y="5777"/>
                    <a:pt x="7252" y="5641"/>
                  </a:cubicBezTo>
                  <a:cubicBezTo>
                    <a:pt x="7782" y="5396"/>
                    <a:pt x="8034" y="4804"/>
                    <a:pt x="7870" y="4344"/>
                  </a:cubicBezTo>
                  <a:cubicBezTo>
                    <a:pt x="7744" y="3997"/>
                    <a:pt x="7252" y="3947"/>
                    <a:pt x="7227" y="3594"/>
                  </a:cubicBezTo>
                  <a:cubicBezTo>
                    <a:pt x="7202" y="3260"/>
                    <a:pt x="7599" y="3052"/>
                    <a:pt x="7624" y="2680"/>
                  </a:cubicBezTo>
                  <a:cubicBezTo>
                    <a:pt x="7637" y="2359"/>
                    <a:pt x="7416" y="2082"/>
                    <a:pt x="7498" y="1710"/>
                  </a:cubicBezTo>
                  <a:lnTo>
                    <a:pt x="10176" y="1590"/>
                  </a:lnTo>
                  <a:cubicBezTo>
                    <a:pt x="10050" y="1363"/>
                    <a:pt x="9968" y="1231"/>
                    <a:pt x="9892" y="1099"/>
                  </a:cubicBezTo>
                  <a:cubicBezTo>
                    <a:pt x="9625" y="591"/>
                    <a:pt x="9538" y="424"/>
                    <a:pt x="9233" y="424"/>
                  </a:cubicBezTo>
                  <a:cubicBezTo>
                    <a:pt x="9099" y="424"/>
                    <a:pt x="8922" y="456"/>
                    <a:pt x="8670" y="507"/>
                  </a:cubicBezTo>
                  <a:cubicBezTo>
                    <a:pt x="8524" y="535"/>
                    <a:pt x="8384" y="549"/>
                    <a:pt x="8247" y="549"/>
                  </a:cubicBezTo>
                  <a:cubicBezTo>
                    <a:pt x="7839" y="549"/>
                    <a:pt x="7465" y="426"/>
                    <a:pt x="7101" y="204"/>
                  </a:cubicBezTo>
                  <a:cubicBezTo>
                    <a:pt x="6882" y="68"/>
                    <a:pt x="6709" y="0"/>
                    <a:pt x="6545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6419318" y="3374524"/>
              <a:ext cx="189530" cy="127986"/>
            </a:xfrm>
            <a:custGeom>
              <a:avLst/>
              <a:gdLst/>
              <a:ahLst/>
              <a:cxnLst/>
              <a:rect l="l" t="t" r="r" b="b"/>
              <a:pathLst>
                <a:path w="9824" h="6634" extrusionOk="0">
                  <a:moveTo>
                    <a:pt x="6062" y="0"/>
                  </a:moveTo>
                  <a:cubicBezTo>
                    <a:pt x="5858" y="0"/>
                    <a:pt x="5666" y="96"/>
                    <a:pt x="5476" y="232"/>
                  </a:cubicBezTo>
                  <a:cubicBezTo>
                    <a:pt x="5092" y="503"/>
                    <a:pt x="4896" y="900"/>
                    <a:pt x="4789" y="1347"/>
                  </a:cubicBezTo>
                  <a:cubicBezTo>
                    <a:pt x="4644" y="1927"/>
                    <a:pt x="4783" y="2494"/>
                    <a:pt x="4909" y="3055"/>
                  </a:cubicBezTo>
                  <a:cubicBezTo>
                    <a:pt x="5092" y="3804"/>
                    <a:pt x="5136" y="4579"/>
                    <a:pt x="5041" y="5348"/>
                  </a:cubicBezTo>
                  <a:cubicBezTo>
                    <a:pt x="4796" y="5039"/>
                    <a:pt x="4607" y="4863"/>
                    <a:pt x="4487" y="4642"/>
                  </a:cubicBezTo>
                  <a:cubicBezTo>
                    <a:pt x="4304" y="4297"/>
                    <a:pt x="4048" y="4176"/>
                    <a:pt x="3725" y="4176"/>
                  </a:cubicBezTo>
                  <a:cubicBezTo>
                    <a:pt x="3635" y="4176"/>
                    <a:pt x="3541" y="4185"/>
                    <a:pt x="3441" y="4201"/>
                  </a:cubicBezTo>
                  <a:cubicBezTo>
                    <a:pt x="2609" y="4334"/>
                    <a:pt x="1778" y="4416"/>
                    <a:pt x="946" y="4523"/>
                  </a:cubicBezTo>
                  <a:cubicBezTo>
                    <a:pt x="265" y="4611"/>
                    <a:pt x="1" y="5071"/>
                    <a:pt x="272" y="5713"/>
                  </a:cubicBezTo>
                  <a:cubicBezTo>
                    <a:pt x="461" y="6161"/>
                    <a:pt x="820" y="6419"/>
                    <a:pt x="1274" y="6520"/>
                  </a:cubicBezTo>
                  <a:cubicBezTo>
                    <a:pt x="1607" y="6596"/>
                    <a:pt x="1948" y="6633"/>
                    <a:pt x="2288" y="6633"/>
                  </a:cubicBezTo>
                  <a:cubicBezTo>
                    <a:pt x="3384" y="6621"/>
                    <a:pt x="4487" y="6583"/>
                    <a:pt x="5589" y="6558"/>
                  </a:cubicBezTo>
                  <a:cubicBezTo>
                    <a:pt x="5633" y="6558"/>
                    <a:pt x="5678" y="6514"/>
                    <a:pt x="5741" y="6476"/>
                  </a:cubicBezTo>
                  <a:cubicBezTo>
                    <a:pt x="5671" y="6312"/>
                    <a:pt x="5596" y="6142"/>
                    <a:pt x="5520" y="5947"/>
                  </a:cubicBezTo>
                  <a:cubicBezTo>
                    <a:pt x="5867" y="5764"/>
                    <a:pt x="6201" y="5827"/>
                    <a:pt x="6497" y="5732"/>
                  </a:cubicBezTo>
                  <a:cubicBezTo>
                    <a:pt x="7391" y="5455"/>
                    <a:pt x="7612" y="4573"/>
                    <a:pt x="6931" y="3930"/>
                  </a:cubicBezTo>
                  <a:cubicBezTo>
                    <a:pt x="6774" y="3786"/>
                    <a:pt x="6553" y="3628"/>
                    <a:pt x="6730" y="3420"/>
                  </a:cubicBezTo>
                  <a:cubicBezTo>
                    <a:pt x="7202" y="2885"/>
                    <a:pt x="7020" y="2305"/>
                    <a:pt x="6868" y="1656"/>
                  </a:cubicBezTo>
                  <a:lnTo>
                    <a:pt x="9823" y="1656"/>
                  </a:lnTo>
                  <a:cubicBezTo>
                    <a:pt x="9609" y="1480"/>
                    <a:pt x="9426" y="1259"/>
                    <a:pt x="9300" y="1007"/>
                  </a:cubicBezTo>
                  <a:cubicBezTo>
                    <a:pt x="9068" y="576"/>
                    <a:pt x="8976" y="431"/>
                    <a:pt x="8705" y="431"/>
                  </a:cubicBezTo>
                  <a:cubicBezTo>
                    <a:pt x="8581" y="431"/>
                    <a:pt x="8418" y="462"/>
                    <a:pt x="8185" y="509"/>
                  </a:cubicBezTo>
                  <a:cubicBezTo>
                    <a:pt x="8010" y="545"/>
                    <a:pt x="7837" y="564"/>
                    <a:pt x="7668" y="564"/>
                  </a:cubicBezTo>
                  <a:cubicBezTo>
                    <a:pt x="7265" y="564"/>
                    <a:pt x="6884" y="454"/>
                    <a:pt x="6547" y="188"/>
                  </a:cubicBezTo>
                  <a:cubicBezTo>
                    <a:pt x="6376" y="55"/>
                    <a:pt x="6216" y="0"/>
                    <a:pt x="6062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6592777" y="3064455"/>
              <a:ext cx="95691" cy="111781"/>
            </a:xfrm>
            <a:custGeom>
              <a:avLst/>
              <a:gdLst/>
              <a:ahLst/>
              <a:cxnLst/>
              <a:rect l="l" t="t" r="r" b="b"/>
              <a:pathLst>
                <a:path w="4960" h="5794" extrusionOk="0">
                  <a:moveTo>
                    <a:pt x="1296" y="1"/>
                  </a:moveTo>
                  <a:cubicBezTo>
                    <a:pt x="902" y="1"/>
                    <a:pt x="589" y="242"/>
                    <a:pt x="322" y="735"/>
                  </a:cubicBezTo>
                  <a:cubicBezTo>
                    <a:pt x="1" y="1321"/>
                    <a:pt x="7" y="1945"/>
                    <a:pt x="152" y="2569"/>
                  </a:cubicBezTo>
                  <a:cubicBezTo>
                    <a:pt x="328" y="3306"/>
                    <a:pt x="417" y="4062"/>
                    <a:pt x="410" y="4824"/>
                  </a:cubicBezTo>
                  <a:cubicBezTo>
                    <a:pt x="401" y="5567"/>
                    <a:pt x="468" y="5793"/>
                    <a:pt x="942" y="5793"/>
                  </a:cubicBezTo>
                  <a:cubicBezTo>
                    <a:pt x="1087" y="5793"/>
                    <a:pt x="1270" y="5772"/>
                    <a:pt x="1500" y="5738"/>
                  </a:cubicBezTo>
                  <a:cubicBezTo>
                    <a:pt x="1626" y="5719"/>
                    <a:pt x="1752" y="5688"/>
                    <a:pt x="1878" y="5643"/>
                  </a:cubicBezTo>
                  <a:cubicBezTo>
                    <a:pt x="2786" y="5303"/>
                    <a:pt x="2943" y="4509"/>
                    <a:pt x="2231" y="3842"/>
                  </a:cubicBezTo>
                  <a:cubicBezTo>
                    <a:pt x="2099" y="3716"/>
                    <a:pt x="1872" y="3577"/>
                    <a:pt x="2029" y="3400"/>
                  </a:cubicBezTo>
                  <a:cubicBezTo>
                    <a:pt x="2502" y="2878"/>
                    <a:pt x="2414" y="2304"/>
                    <a:pt x="2218" y="1649"/>
                  </a:cubicBezTo>
                  <a:lnTo>
                    <a:pt x="4959" y="1529"/>
                  </a:lnTo>
                  <a:cubicBezTo>
                    <a:pt x="4871" y="1359"/>
                    <a:pt x="4821" y="1271"/>
                    <a:pt x="4770" y="1183"/>
                  </a:cubicBezTo>
                  <a:cubicBezTo>
                    <a:pt x="4445" y="577"/>
                    <a:pt x="4350" y="393"/>
                    <a:pt x="3970" y="393"/>
                  </a:cubicBezTo>
                  <a:cubicBezTo>
                    <a:pt x="3813" y="393"/>
                    <a:pt x="3606" y="425"/>
                    <a:pt x="3315" y="471"/>
                  </a:cubicBezTo>
                  <a:cubicBezTo>
                    <a:pt x="3216" y="486"/>
                    <a:pt x="3117" y="494"/>
                    <a:pt x="3019" y="494"/>
                  </a:cubicBezTo>
                  <a:cubicBezTo>
                    <a:pt x="2675" y="494"/>
                    <a:pt x="2334" y="401"/>
                    <a:pt x="2036" y="225"/>
                  </a:cubicBezTo>
                  <a:cubicBezTo>
                    <a:pt x="1760" y="76"/>
                    <a:pt x="1516" y="1"/>
                    <a:pt x="1296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6719066" y="3720709"/>
              <a:ext cx="97755" cy="112070"/>
            </a:xfrm>
            <a:custGeom>
              <a:avLst/>
              <a:gdLst/>
              <a:ahLst/>
              <a:cxnLst/>
              <a:rect l="l" t="t" r="r" b="b"/>
              <a:pathLst>
                <a:path w="5067" h="5809" extrusionOk="0">
                  <a:moveTo>
                    <a:pt x="1278" y="1"/>
                  </a:moveTo>
                  <a:cubicBezTo>
                    <a:pt x="966" y="1"/>
                    <a:pt x="702" y="177"/>
                    <a:pt x="442" y="547"/>
                  </a:cubicBezTo>
                  <a:cubicBezTo>
                    <a:pt x="95" y="1038"/>
                    <a:pt x="1" y="1593"/>
                    <a:pt x="83" y="2191"/>
                  </a:cubicBezTo>
                  <a:cubicBezTo>
                    <a:pt x="203" y="3074"/>
                    <a:pt x="467" y="3924"/>
                    <a:pt x="429" y="4831"/>
                  </a:cubicBezTo>
                  <a:cubicBezTo>
                    <a:pt x="400" y="5593"/>
                    <a:pt x="464" y="5809"/>
                    <a:pt x="938" y="5809"/>
                  </a:cubicBezTo>
                  <a:cubicBezTo>
                    <a:pt x="1084" y="5809"/>
                    <a:pt x="1268" y="5789"/>
                    <a:pt x="1500" y="5758"/>
                  </a:cubicBezTo>
                  <a:cubicBezTo>
                    <a:pt x="1526" y="5758"/>
                    <a:pt x="1557" y="5758"/>
                    <a:pt x="1582" y="5751"/>
                  </a:cubicBezTo>
                  <a:cubicBezTo>
                    <a:pt x="2074" y="5657"/>
                    <a:pt x="2471" y="5424"/>
                    <a:pt x="2628" y="4920"/>
                  </a:cubicBezTo>
                  <a:cubicBezTo>
                    <a:pt x="2779" y="4460"/>
                    <a:pt x="2616" y="4101"/>
                    <a:pt x="2212" y="3848"/>
                  </a:cubicBezTo>
                  <a:cubicBezTo>
                    <a:pt x="2049" y="3741"/>
                    <a:pt x="1897" y="3552"/>
                    <a:pt x="2049" y="3389"/>
                  </a:cubicBezTo>
                  <a:cubicBezTo>
                    <a:pt x="2509" y="2866"/>
                    <a:pt x="2376" y="2286"/>
                    <a:pt x="2181" y="1618"/>
                  </a:cubicBezTo>
                  <a:lnTo>
                    <a:pt x="5067" y="1618"/>
                  </a:lnTo>
                  <a:cubicBezTo>
                    <a:pt x="4884" y="1379"/>
                    <a:pt x="4796" y="1303"/>
                    <a:pt x="4764" y="1209"/>
                  </a:cubicBezTo>
                  <a:cubicBezTo>
                    <a:pt x="4559" y="616"/>
                    <a:pt x="4326" y="392"/>
                    <a:pt x="3919" y="392"/>
                  </a:cubicBezTo>
                  <a:cubicBezTo>
                    <a:pt x="3751" y="392"/>
                    <a:pt x="3553" y="430"/>
                    <a:pt x="3315" y="497"/>
                  </a:cubicBezTo>
                  <a:cubicBezTo>
                    <a:pt x="3198" y="529"/>
                    <a:pt x="3083" y="543"/>
                    <a:pt x="2970" y="543"/>
                  </a:cubicBezTo>
                  <a:cubicBezTo>
                    <a:pt x="2616" y="543"/>
                    <a:pt x="2281" y="401"/>
                    <a:pt x="1960" y="219"/>
                  </a:cubicBezTo>
                  <a:cubicBezTo>
                    <a:pt x="1705" y="75"/>
                    <a:pt x="1481" y="1"/>
                    <a:pt x="1278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6179995" y="3724953"/>
              <a:ext cx="100167" cy="112147"/>
            </a:xfrm>
            <a:custGeom>
              <a:avLst/>
              <a:gdLst/>
              <a:ahLst/>
              <a:cxnLst/>
              <a:rect l="l" t="t" r="r" b="b"/>
              <a:pathLst>
                <a:path w="5192" h="5813" extrusionOk="0">
                  <a:moveTo>
                    <a:pt x="1357" y="1"/>
                  </a:moveTo>
                  <a:cubicBezTo>
                    <a:pt x="1088" y="1"/>
                    <a:pt x="849" y="142"/>
                    <a:pt x="611" y="428"/>
                  </a:cubicBezTo>
                  <a:cubicBezTo>
                    <a:pt x="176" y="932"/>
                    <a:pt x="0" y="1612"/>
                    <a:pt x="145" y="2261"/>
                  </a:cubicBezTo>
                  <a:cubicBezTo>
                    <a:pt x="328" y="3187"/>
                    <a:pt x="485" y="4107"/>
                    <a:pt x="485" y="5052"/>
                  </a:cubicBezTo>
                  <a:cubicBezTo>
                    <a:pt x="485" y="5655"/>
                    <a:pt x="564" y="5813"/>
                    <a:pt x="999" y="5813"/>
                  </a:cubicBezTo>
                  <a:cubicBezTo>
                    <a:pt x="1088" y="5813"/>
                    <a:pt x="1191" y="5806"/>
                    <a:pt x="1311" y="5796"/>
                  </a:cubicBezTo>
                  <a:cubicBezTo>
                    <a:pt x="1462" y="5783"/>
                    <a:pt x="1619" y="5752"/>
                    <a:pt x="1770" y="5720"/>
                  </a:cubicBezTo>
                  <a:cubicBezTo>
                    <a:pt x="2249" y="5619"/>
                    <a:pt x="2577" y="5349"/>
                    <a:pt x="2703" y="4876"/>
                  </a:cubicBezTo>
                  <a:cubicBezTo>
                    <a:pt x="2829" y="4441"/>
                    <a:pt x="2665" y="4107"/>
                    <a:pt x="2287" y="3874"/>
                  </a:cubicBezTo>
                  <a:cubicBezTo>
                    <a:pt x="1991" y="3691"/>
                    <a:pt x="2004" y="3471"/>
                    <a:pt x="2205" y="3219"/>
                  </a:cubicBezTo>
                  <a:cubicBezTo>
                    <a:pt x="2482" y="2879"/>
                    <a:pt x="2476" y="2501"/>
                    <a:pt x="2356" y="2104"/>
                  </a:cubicBezTo>
                  <a:cubicBezTo>
                    <a:pt x="2312" y="1965"/>
                    <a:pt x="2205" y="1827"/>
                    <a:pt x="2338" y="1675"/>
                  </a:cubicBezTo>
                  <a:cubicBezTo>
                    <a:pt x="2356" y="1663"/>
                    <a:pt x="2388" y="1650"/>
                    <a:pt x="2413" y="1650"/>
                  </a:cubicBezTo>
                  <a:lnTo>
                    <a:pt x="5192" y="1650"/>
                  </a:lnTo>
                  <a:cubicBezTo>
                    <a:pt x="5003" y="1442"/>
                    <a:pt x="4927" y="1373"/>
                    <a:pt x="4870" y="1297"/>
                  </a:cubicBezTo>
                  <a:cubicBezTo>
                    <a:pt x="4795" y="1190"/>
                    <a:pt x="4738" y="1070"/>
                    <a:pt x="4675" y="957"/>
                  </a:cubicBezTo>
                  <a:cubicBezTo>
                    <a:pt x="4436" y="536"/>
                    <a:pt x="4343" y="395"/>
                    <a:pt x="4078" y="395"/>
                  </a:cubicBezTo>
                  <a:cubicBezTo>
                    <a:pt x="3967" y="395"/>
                    <a:pt x="3825" y="420"/>
                    <a:pt x="3629" y="459"/>
                  </a:cubicBezTo>
                  <a:cubicBezTo>
                    <a:pt x="3441" y="498"/>
                    <a:pt x="3257" y="519"/>
                    <a:pt x="3077" y="519"/>
                  </a:cubicBezTo>
                  <a:cubicBezTo>
                    <a:pt x="2696" y="519"/>
                    <a:pt x="2331" y="425"/>
                    <a:pt x="1972" y="207"/>
                  </a:cubicBezTo>
                  <a:cubicBezTo>
                    <a:pt x="1747" y="70"/>
                    <a:pt x="1545" y="1"/>
                    <a:pt x="1357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6514508" y="3797010"/>
              <a:ext cx="81453" cy="75993"/>
            </a:xfrm>
            <a:custGeom>
              <a:avLst/>
              <a:gdLst/>
              <a:ahLst/>
              <a:cxnLst/>
              <a:rect l="l" t="t" r="r" b="b"/>
              <a:pathLst>
                <a:path w="4222" h="3939" extrusionOk="0">
                  <a:moveTo>
                    <a:pt x="0" y="1"/>
                  </a:moveTo>
                  <a:lnTo>
                    <a:pt x="1405" y="2105"/>
                  </a:lnTo>
                  <a:cubicBezTo>
                    <a:pt x="1890" y="2836"/>
                    <a:pt x="3251" y="3737"/>
                    <a:pt x="4221" y="3938"/>
                  </a:cubicBezTo>
                  <a:cubicBezTo>
                    <a:pt x="4221" y="2836"/>
                    <a:pt x="4209" y="1740"/>
                    <a:pt x="4221" y="650"/>
                  </a:cubicBezTo>
                  <a:cubicBezTo>
                    <a:pt x="4221" y="366"/>
                    <a:pt x="4133" y="221"/>
                    <a:pt x="3818" y="209"/>
                  </a:cubicBezTo>
                  <a:cubicBezTo>
                    <a:pt x="2596" y="158"/>
                    <a:pt x="1374" y="76"/>
                    <a:pt x="0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6487035" y="3143689"/>
              <a:ext cx="111954" cy="46939"/>
            </a:xfrm>
            <a:custGeom>
              <a:avLst/>
              <a:gdLst/>
              <a:ahLst/>
              <a:cxnLst/>
              <a:rect l="l" t="t" r="r" b="b"/>
              <a:pathLst>
                <a:path w="5803" h="2433" extrusionOk="0">
                  <a:moveTo>
                    <a:pt x="3766" y="1"/>
                  </a:moveTo>
                  <a:cubicBezTo>
                    <a:pt x="3721" y="1"/>
                    <a:pt x="3674" y="5"/>
                    <a:pt x="3623" y="12"/>
                  </a:cubicBezTo>
                  <a:cubicBezTo>
                    <a:pt x="2615" y="157"/>
                    <a:pt x="1607" y="289"/>
                    <a:pt x="592" y="383"/>
                  </a:cubicBezTo>
                  <a:cubicBezTo>
                    <a:pt x="259" y="421"/>
                    <a:pt x="151" y="579"/>
                    <a:pt x="101" y="862"/>
                  </a:cubicBezTo>
                  <a:cubicBezTo>
                    <a:pt x="0" y="1392"/>
                    <a:pt x="214" y="1782"/>
                    <a:pt x="618" y="2085"/>
                  </a:cubicBezTo>
                  <a:cubicBezTo>
                    <a:pt x="889" y="2299"/>
                    <a:pt x="1216" y="2419"/>
                    <a:pt x="1563" y="2425"/>
                  </a:cubicBezTo>
                  <a:cubicBezTo>
                    <a:pt x="2237" y="2431"/>
                    <a:pt x="2913" y="2433"/>
                    <a:pt x="3612" y="2433"/>
                  </a:cubicBezTo>
                  <a:cubicBezTo>
                    <a:pt x="4311" y="2433"/>
                    <a:pt x="5034" y="2431"/>
                    <a:pt x="5803" y="2431"/>
                  </a:cubicBezTo>
                  <a:cubicBezTo>
                    <a:pt x="5198" y="1599"/>
                    <a:pt x="4700" y="925"/>
                    <a:pt x="4222" y="245"/>
                  </a:cubicBezTo>
                  <a:cubicBezTo>
                    <a:pt x="4094" y="71"/>
                    <a:pt x="3958" y="1"/>
                    <a:pt x="3766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6699619" y="3297933"/>
              <a:ext cx="79041" cy="75492"/>
            </a:xfrm>
            <a:custGeom>
              <a:avLst/>
              <a:gdLst/>
              <a:ahLst/>
              <a:cxnLst/>
              <a:rect l="l" t="t" r="r" b="b"/>
              <a:pathLst>
                <a:path w="4097" h="3913" extrusionOk="0">
                  <a:moveTo>
                    <a:pt x="874" y="0"/>
                  </a:moveTo>
                  <a:cubicBezTo>
                    <a:pt x="600" y="0"/>
                    <a:pt x="316" y="6"/>
                    <a:pt x="1" y="6"/>
                  </a:cubicBezTo>
                  <a:cubicBezTo>
                    <a:pt x="914" y="1795"/>
                    <a:pt x="1967" y="3326"/>
                    <a:pt x="4090" y="3912"/>
                  </a:cubicBezTo>
                  <a:cubicBezTo>
                    <a:pt x="4090" y="2740"/>
                    <a:pt x="4090" y="1625"/>
                    <a:pt x="4096" y="504"/>
                  </a:cubicBezTo>
                  <a:cubicBezTo>
                    <a:pt x="4096" y="176"/>
                    <a:pt x="3882" y="144"/>
                    <a:pt x="3624" y="132"/>
                  </a:cubicBezTo>
                  <a:cubicBezTo>
                    <a:pt x="2842" y="94"/>
                    <a:pt x="2061" y="37"/>
                    <a:pt x="1280" y="6"/>
                  </a:cubicBezTo>
                  <a:cubicBezTo>
                    <a:pt x="1145" y="2"/>
                    <a:pt x="1011" y="0"/>
                    <a:pt x="874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6412026" y="3615912"/>
              <a:ext cx="78057" cy="76090"/>
            </a:xfrm>
            <a:custGeom>
              <a:avLst/>
              <a:gdLst/>
              <a:ahLst/>
              <a:cxnLst/>
              <a:rect l="l" t="t" r="r" b="b"/>
              <a:pathLst>
                <a:path w="4046" h="3944" extrusionOk="0">
                  <a:moveTo>
                    <a:pt x="219" y="1"/>
                  </a:moveTo>
                  <a:cubicBezTo>
                    <a:pt x="133" y="1"/>
                    <a:pt x="51" y="28"/>
                    <a:pt x="1" y="151"/>
                  </a:cubicBezTo>
                  <a:cubicBezTo>
                    <a:pt x="895" y="1846"/>
                    <a:pt x="1935" y="3396"/>
                    <a:pt x="4046" y="3944"/>
                  </a:cubicBezTo>
                  <a:cubicBezTo>
                    <a:pt x="4046" y="2785"/>
                    <a:pt x="4046" y="1644"/>
                    <a:pt x="4046" y="504"/>
                  </a:cubicBezTo>
                  <a:cubicBezTo>
                    <a:pt x="4046" y="214"/>
                    <a:pt x="3844" y="189"/>
                    <a:pt x="3617" y="176"/>
                  </a:cubicBezTo>
                  <a:cubicBezTo>
                    <a:pt x="2546" y="132"/>
                    <a:pt x="1481" y="69"/>
                    <a:pt x="410" y="19"/>
                  </a:cubicBezTo>
                  <a:cubicBezTo>
                    <a:pt x="351" y="16"/>
                    <a:pt x="284" y="1"/>
                    <a:pt x="219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6613575" y="3800425"/>
              <a:ext cx="111356" cy="46997"/>
            </a:xfrm>
            <a:custGeom>
              <a:avLst/>
              <a:gdLst/>
              <a:ahLst/>
              <a:cxnLst/>
              <a:rect l="l" t="t" r="r" b="b"/>
              <a:pathLst>
                <a:path w="5772" h="2436" extrusionOk="0">
                  <a:moveTo>
                    <a:pt x="3806" y="1"/>
                  </a:moveTo>
                  <a:cubicBezTo>
                    <a:pt x="3733" y="1"/>
                    <a:pt x="3657" y="13"/>
                    <a:pt x="3579" y="25"/>
                  </a:cubicBezTo>
                  <a:cubicBezTo>
                    <a:pt x="2564" y="151"/>
                    <a:pt x="1550" y="284"/>
                    <a:pt x="542" y="384"/>
                  </a:cubicBezTo>
                  <a:cubicBezTo>
                    <a:pt x="195" y="416"/>
                    <a:pt x="113" y="592"/>
                    <a:pt x="82" y="888"/>
                  </a:cubicBezTo>
                  <a:cubicBezTo>
                    <a:pt x="0" y="1707"/>
                    <a:pt x="536" y="2363"/>
                    <a:pt x="1500" y="2407"/>
                  </a:cubicBezTo>
                  <a:cubicBezTo>
                    <a:pt x="2027" y="2429"/>
                    <a:pt x="2557" y="2436"/>
                    <a:pt x="3100" y="2436"/>
                  </a:cubicBezTo>
                  <a:cubicBezTo>
                    <a:pt x="3944" y="2436"/>
                    <a:pt x="4820" y="2419"/>
                    <a:pt x="5771" y="2419"/>
                  </a:cubicBezTo>
                  <a:cubicBezTo>
                    <a:pt x="5141" y="1556"/>
                    <a:pt x="4637" y="869"/>
                    <a:pt x="4140" y="170"/>
                  </a:cubicBezTo>
                  <a:cubicBezTo>
                    <a:pt x="4041" y="36"/>
                    <a:pt x="3928" y="1"/>
                    <a:pt x="3806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6883901" y="3788676"/>
              <a:ext cx="112340" cy="46630"/>
            </a:xfrm>
            <a:custGeom>
              <a:avLst/>
              <a:gdLst/>
              <a:ahLst/>
              <a:cxnLst/>
              <a:rect l="l" t="t" r="r" b="b"/>
              <a:pathLst>
                <a:path w="5823" h="2417" extrusionOk="0">
                  <a:moveTo>
                    <a:pt x="3794" y="1"/>
                  </a:moveTo>
                  <a:cubicBezTo>
                    <a:pt x="3758" y="1"/>
                    <a:pt x="3722" y="4"/>
                    <a:pt x="3686" y="10"/>
                  </a:cubicBezTo>
                  <a:cubicBezTo>
                    <a:pt x="2653" y="149"/>
                    <a:pt x="1613" y="269"/>
                    <a:pt x="574" y="382"/>
                  </a:cubicBezTo>
                  <a:cubicBezTo>
                    <a:pt x="271" y="414"/>
                    <a:pt x="189" y="596"/>
                    <a:pt x="139" y="848"/>
                  </a:cubicBezTo>
                  <a:cubicBezTo>
                    <a:pt x="0" y="1604"/>
                    <a:pt x="542" y="2335"/>
                    <a:pt x="1443" y="2379"/>
                  </a:cubicBezTo>
                  <a:cubicBezTo>
                    <a:pt x="2016" y="2408"/>
                    <a:pt x="2588" y="2416"/>
                    <a:pt x="3172" y="2416"/>
                  </a:cubicBezTo>
                  <a:cubicBezTo>
                    <a:pt x="4020" y="2416"/>
                    <a:pt x="4893" y="2398"/>
                    <a:pt x="5822" y="2398"/>
                  </a:cubicBezTo>
                  <a:cubicBezTo>
                    <a:pt x="5236" y="1592"/>
                    <a:pt x="4757" y="943"/>
                    <a:pt x="4285" y="275"/>
                  </a:cubicBezTo>
                  <a:cubicBezTo>
                    <a:pt x="4183" y="104"/>
                    <a:pt x="3995" y="1"/>
                    <a:pt x="3794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6251339" y="3789448"/>
              <a:ext cx="78289" cy="76495"/>
            </a:xfrm>
            <a:custGeom>
              <a:avLst/>
              <a:gdLst/>
              <a:ahLst/>
              <a:cxnLst/>
              <a:rect l="l" t="t" r="r" b="b"/>
              <a:pathLst>
                <a:path w="4058" h="3965" extrusionOk="0">
                  <a:moveTo>
                    <a:pt x="232" y="0"/>
                  </a:moveTo>
                  <a:cubicBezTo>
                    <a:pt x="145" y="0"/>
                    <a:pt x="63" y="27"/>
                    <a:pt x="0" y="128"/>
                  </a:cubicBezTo>
                  <a:cubicBezTo>
                    <a:pt x="983" y="2201"/>
                    <a:pt x="2256" y="3429"/>
                    <a:pt x="4052" y="3965"/>
                  </a:cubicBezTo>
                  <a:cubicBezTo>
                    <a:pt x="4052" y="2856"/>
                    <a:pt x="4058" y="1810"/>
                    <a:pt x="4045" y="771"/>
                  </a:cubicBezTo>
                  <a:cubicBezTo>
                    <a:pt x="4045" y="235"/>
                    <a:pt x="4027" y="222"/>
                    <a:pt x="3459" y="191"/>
                  </a:cubicBezTo>
                  <a:cubicBezTo>
                    <a:pt x="2470" y="128"/>
                    <a:pt x="1481" y="78"/>
                    <a:pt x="492" y="33"/>
                  </a:cubicBezTo>
                  <a:cubicBezTo>
                    <a:pt x="410" y="27"/>
                    <a:pt x="319" y="0"/>
                    <a:pt x="232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6183024" y="3279315"/>
              <a:ext cx="79755" cy="75993"/>
            </a:xfrm>
            <a:custGeom>
              <a:avLst/>
              <a:gdLst/>
              <a:ahLst/>
              <a:cxnLst/>
              <a:rect l="l" t="t" r="r" b="b"/>
              <a:pathLst>
                <a:path w="4134" h="3939" extrusionOk="0">
                  <a:moveTo>
                    <a:pt x="1" y="1"/>
                  </a:moveTo>
                  <a:cubicBezTo>
                    <a:pt x="990" y="1815"/>
                    <a:pt x="2004" y="3415"/>
                    <a:pt x="4134" y="3938"/>
                  </a:cubicBezTo>
                  <a:cubicBezTo>
                    <a:pt x="4134" y="2804"/>
                    <a:pt x="4127" y="1708"/>
                    <a:pt x="4134" y="618"/>
                  </a:cubicBezTo>
                  <a:cubicBezTo>
                    <a:pt x="4134" y="322"/>
                    <a:pt x="4008" y="190"/>
                    <a:pt x="3718" y="177"/>
                  </a:cubicBezTo>
                  <a:cubicBezTo>
                    <a:pt x="2521" y="127"/>
                    <a:pt x="1324" y="64"/>
                    <a:pt x="1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6788480" y="3786515"/>
              <a:ext cx="79022" cy="75299"/>
            </a:xfrm>
            <a:custGeom>
              <a:avLst/>
              <a:gdLst/>
              <a:ahLst/>
              <a:cxnLst/>
              <a:rect l="l" t="t" r="r" b="b"/>
              <a:pathLst>
                <a:path w="4096" h="3903" extrusionOk="0">
                  <a:moveTo>
                    <a:pt x="1025" y="1"/>
                  </a:moveTo>
                  <a:cubicBezTo>
                    <a:pt x="698" y="1"/>
                    <a:pt x="362" y="9"/>
                    <a:pt x="1" y="9"/>
                  </a:cubicBezTo>
                  <a:cubicBezTo>
                    <a:pt x="939" y="1767"/>
                    <a:pt x="1979" y="3311"/>
                    <a:pt x="4090" y="3903"/>
                  </a:cubicBezTo>
                  <a:cubicBezTo>
                    <a:pt x="4090" y="2769"/>
                    <a:pt x="4077" y="1679"/>
                    <a:pt x="4096" y="582"/>
                  </a:cubicBezTo>
                  <a:cubicBezTo>
                    <a:pt x="4096" y="230"/>
                    <a:pt x="3938" y="141"/>
                    <a:pt x="3623" y="129"/>
                  </a:cubicBezTo>
                  <a:cubicBezTo>
                    <a:pt x="2918" y="104"/>
                    <a:pt x="2218" y="34"/>
                    <a:pt x="1513" y="9"/>
                  </a:cubicBezTo>
                  <a:cubicBezTo>
                    <a:pt x="1351" y="3"/>
                    <a:pt x="1189" y="1"/>
                    <a:pt x="1025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6198709" y="2796096"/>
              <a:ext cx="79273" cy="74932"/>
            </a:xfrm>
            <a:custGeom>
              <a:avLst/>
              <a:gdLst/>
              <a:ahLst/>
              <a:cxnLst/>
              <a:rect l="l" t="t" r="r" b="b"/>
              <a:pathLst>
                <a:path w="4109" h="3884" extrusionOk="0">
                  <a:moveTo>
                    <a:pt x="1054" y="1"/>
                  </a:moveTo>
                  <a:cubicBezTo>
                    <a:pt x="723" y="1"/>
                    <a:pt x="378" y="9"/>
                    <a:pt x="0" y="9"/>
                  </a:cubicBezTo>
                  <a:cubicBezTo>
                    <a:pt x="971" y="1761"/>
                    <a:pt x="1979" y="3355"/>
                    <a:pt x="4108" y="3884"/>
                  </a:cubicBezTo>
                  <a:cubicBezTo>
                    <a:pt x="4108" y="2750"/>
                    <a:pt x="4096" y="1635"/>
                    <a:pt x="4108" y="520"/>
                  </a:cubicBezTo>
                  <a:cubicBezTo>
                    <a:pt x="4108" y="186"/>
                    <a:pt x="3919" y="141"/>
                    <a:pt x="3655" y="129"/>
                  </a:cubicBezTo>
                  <a:cubicBezTo>
                    <a:pt x="2949" y="97"/>
                    <a:pt x="2250" y="34"/>
                    <a:pt x="1544" y="9"/>
                  </a:cubicBezTo>
                  <a:cubicBezTo>
                    <a:pt x="1382" y="3"/>
                    <a:pt x="1220" y="1"/>
                    <a:pt x="1054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6284039" y="2960314"/>
              <a:ext cx="79639" cy="77614"/>
            </a:xfrm>
            <a:custGeom>
              <a:avLst/>
              <a:gdLst/>
              <a:ahLst/>
              <a:cxnLst/>
              <a:rect l="l" t="t" r="r" b="b"/>
              <a:pathLst>
                <a:path w="4128" h="4023" extrusionOk="0">
                  <a:moveTo>
                    <a:pt x="1233" y="1"/>
                  </a:moveTo>
                  <a:cubicBezTo>
                    <a:pt x="849" y="1"/>
                    <a:pt x="450" y="9"/>
                    <a:pt x="0" y="9"/>
                  </a:cubicBezTo>
                  <a:cubicBezTo>
                    <a:pt x="429" y="664"/>
                    <a:pt x="870" y="1238"/>
                    <a:pt x="1210" y="1868"/>
                  </a:cubicBezTo>
                  <a:cubicBezTo>
                    <a:pt x="1827" y="3040"/>
                    <a:pt x="3037" y="3304"/>
                    <a:pt x="4127" y="4023"/>
                  </a:cubicBezTo>
                  <a:cubicBezTo>
                    <a:pt x="4127" y="2744"/>
                    <a:pt x="4121" y="1628"/>
                    <a:pt x="4127" y="507"/>
                  </a:cubicBezTo>
                  <a:cubicBezTo>
                    <a:pt x="4127" y="179"/>
                    <a:pt x="3944" y="135"/>
                    <a:pt x="3680" y="123"/>
                  </a:cubicBezTo>
                  <a:cubicBezTo>
                    <a:pt x="3050" y="91"/>
                    <a:pt x="2426" y="34"/>
                    <a:pt x="1802" y="9"/>
                  </a:cubicBezTo>
                  <a:cubicBezTo>
                    <a:pt x="1613" y="3"/>
                    <a:pt x="1425" y="1"/>
                    <a:pt x="1233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6840628" y="3470195"/>
              <a:ext cx="78906" cy="75337"/>
            </a:xfrm>
            <a:custGeom>
              <a:avLst/>
              <a:gdLst/>
              <a:ahLst/>
              <a:cxnLst/>
              <a:rect l="l" t="t" r="r" b="b"/>
              <a:pathLst>
                <a:path w="4090" h="3905" extrusionOk="0">
                  <a:moveTo>
                    <a:pt x="495" y="0"/>
                  </a:moveTo>
                  <a:cubicBezTo>
                    <a:pt x="331" y="0"/>
                    <a:pt x="167" y="4"/>
                    <a:pt x="0" y="11"/>
                  </a:cubicBezTo>
                  <a:cubicBezTo>
                    <a:pt x="952" y="1807"/>
                    <a:pt x="1998" y="3369"/>
                    <a:pt x="4083" y="3905"/>
                  </a:cubicBezTo>
                  <a:cubicBezTo>
                    <a:pt x="4083" y="2771"/>
                    <a:pt x="4077" y="1674"/>
                    <a:pt x="4090" y="578"/>
                  </a:cubicBezTo>
                  <a:cubicBezTo>
                    <a:pt x="4090" y="282"/>
                    <a:pt x="3964" y="162"/>
                    <a:pt x="3674" y="156"/>
                  </a:cubicBezTo>
                  <a:cubicBezTo>
                    <a:pt x="2632" y="145"/>
                    <a:pt x="1590" y="0"/>
                    <a:pt x="495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6323300" y="3452311"/>
              <a:ext cx="80238" cy="74874"/>
            </a:xfrm>
            <a:custGeom>
              <a:avLst/>
              <a:gdLst/>
              <a:ahLst/>
              <a:cxnLst/>
              <a:rect l="l" t="t" r="r" b="b"/>
              <a:pathLst>
                <a:path w="4159" h="3881" extrusionOk="0">
                  <a:moveTo>
                    <a:pt x="507" y="1"/>
                  </a:moveTo>
                  <a:cubicBezTo>
                    <a:pt x="341" y="1"/>
                    <a:pt x="172" y="4"/>
                    <a:pt x="0" y="12"/>
                  </a:cubicBezTo>
                  <a:cubicBezTo>
                    <a:pt x="530" y="812"/>
                    <a:pt x="983" y="1486"/>
                    <a:pt x="1431" y="2160"/>
                  </a:cubicBezTo>
                  <a:cubicBezTo>
                    <a:pt x="1865" y="2816"/>
                    <a:pt x="3270" y="3710"/>
                    <a:pt x="4159" y="3880"/>
                  </a:cubicBezTo>
                  <a:lnTo>
                    <a:pt x="4159" y="573"/>
                  </a:lnTo>
                  <a:cubicBezTo>
                    <a:pt x="4159" y="333"/>
                    <a:pt x="4096" y="163"/>
                    <a:pt x="3812" y="163"/>
                  </a:cubicBezTo>
                  <a:cubicBezTo>
                    <a:pt x="3795" y="163"/>
                    <a:pt x="3778" y="163"/>
                    <a:pt x="3760" y="163"/>
                  </a:cubicBezTo>
                  <a:cubicBezTo>
                    <a:pt x="2708" y="163"/>
                    <a:pt x="1655" y="1"/>
                    <a:pt x="507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6665587" y="3570266"/>
              <a:ext cx="78424" cy="75434"/>
            </a:xfrm>
            <a:custGeom>
              <a:avLst/>
              <a:gdLst/>
              <a:ahLst/>
              <a:cxnLst/>
              <a:rect l="l" t="t" r="r" b="b"/>
              <a:pathLst>
                <a:path w="4065" h="3910" extrusionOk="0">
                  <a:moveTo>
                    <a:pt x="507" y="0"/>
                  </a:moveTo>
                  <a:cubicBezTo>
                    <a:pt x="341" y="0"/>
                    <a:pt x="173" y="3"/>
                    <a:pt x="1" y="9"/>
                  </a:cubicBezTo>
                  <a:cubicBezTo>
                    <a:pt x="927" y="1818"/>
                    <a:pt x="1973" y="3336"/>
                    <a:pt x="4058" y="3909"/>
                  </a:cubicBezTo>
                  <a:cubicBezTo>
                    <a:pt x="4058" y="2845"/>
                    <a:pt x="4065" y="1824"/>
                    <a:pt x="4058" y="810"/>
                  </a:cubicBezTo>
                  <a:cubicBezTo>
                    <a:pt x="4052" y="192"/>
                    <a:pt x="4046" y="192"/>
                    <a:pt x="3397" y="154"/>
                  </a:cubicBezTo>
                  <a:cubicBezTo>
                    <a:pt x="3056" y="129"/>
                    <a:pt x="2716" y="91"/>
                    <a:pt x="2376" y="72"/>
                  </a:cubicBezTo>
                  <a:cubicBezTo>
                    <a:pt x="1764" y="42"/>
                    <a:pt x="1156" y="0"/>
                    <a:pt x="507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6590964" y="3870688"/>
              <a:ext cx="83401" cy="47363"/>
            </a:xfrm>
            <a:custGeom>
              <a:avLst/>
              <a:gdLst/>
              <a:ahLst/>
              <a:cxnLst/>
              <a:rect l="l" t="t" r="r" b="b"/>
              <a:pathLst>
                <a:path w="4323" h="2455" extrusionOk="0">
                  <a:moveTo>
                    <a:pt x="2444" y="1"/>
                  </a:moveTo>
                  <a:cubicBezTo>
                    <a:pt x="2388" y="1"/>
                    <a:pt x="2326" y="23"/>
                    <a:pt x="2256" y="75"/>
                  </a:cubicBezTo>
                  <a:cubicBezTo>
                    <a:pt x="1525" y="649"/>
                    <a:pt x="788" y="1216"/>
                    <a:pt x="0" y="1827"/>
                  </a:cubicBezTo>
                  <a:cubicBezTo>
                    <a:pt x="890" y="2171"/>
                    <a:pt x="1746" y="2454"/>
                    <a:pt x="2611" y="2454"/>
                  </a:cubicBezTo>
                  <a:cubicBezTo>
                    <a:pt x="3173" y="2454"/>
                    <a:pt x="3740" y="2335"/>
                    <a:pt x="4322" y="2035"/>
                  </a:cubicBezTo>
                  <a:cubicBezTo>
                    <a:pt x="3774" y="1398"/>
                    <a:pt x="3245" y="787"/>
                    <a:pt x="2722" y="176"/>
                  </a:cubicBezTo>
                  <a:cubicBezTo>
                    <a:pt x="2636" y="78"/>
                    <a:pt x="2550" y="1"/>
                    <a:pt x="2444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6740828" y="3644117"/>
              <a:ext cx="81704" cy="46572"/>
            </a:xfrm>
            <a:custGeom>
              <a:avLst/>
              <a:gdLst/>
              <a:ahLst/>
              <a:cxnLst/>
              <a:rect l="l" t="t" r="r" b="b"/>
              <a:pathLst>
                <a:path w="4235" h="2414" extrusionOk="0">
                  <a:moveTo>
                    <a:pt x="2347" y="1"/>
                  </a:moveTo>
                  <a:cubicBezTo>
                    <a:pt x="1851" y="1"/>
                    <a:pt x="1471" y="602"/>
                    <a:pt x="1040" y="919"/>
                  </a:cubicBezTo>
                  <a:cubicBezTo>
                    <a:pt x="688" y="1178"/>
                    <a:pt x="284" y="1411"/>
                    <a:pt x="1" y="1808"/>
                  </a:cubicBezTo>
                  <a:cubicBezTo>
                    <a:pt x="1151" y="2225"/>
                    <a:pt x="1713" y="2414"/>
                    <a:pt x="2320" y="2414"/>
                  </a:cubicBezTo>
                  <a:cubicBezTo>
                    <a:pt x="2814" y="2414"/>
                    <a:pt x="3339" y="2289"/>
                    <a:pt x="4235" y="2060"/>
                  </a:cubicBezTo>
                  <a:cubicBezTo>
                    <a:pt x="4052" y="1663"/>
                    <a:pt x="3781" y="1411"/>
                    <a:pt x="3542" y="1153"/>
                  </a:cubicBezTo>
                  <a:cubicBezTo>
                    <a:pt x="3170" y="749"/>
                    <a:pt x="2905" y="69"/>
                    <a:pt x="2426" y="6"/>
                  </a:cubicBezTo>
                  <a:cubicBezTo>
                    <a:pt x="2400" y="2"/>
                    <a:pt x="2373" y="1"/>
                    <a:pt x="2347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6214992" y="3032738"/>
              <a:ext cx="83035" cy="47228"/>
            </a:xfrm>
            <a:custGeom>
              <a:avLst/>
              <a:gdLst/>
              <a:ahLst/>
              <a:cxnLst/>
              <a:rect l="l" t="t" r="r" b="b"/>
              <a:pathLst>
                <a:path w="4304" h="2448" extrusionOk="0">
                  <a:moveTo>
                    <a:pt x="2440" y="0"/>
                  </a:moveTo>
                  <a:cubicBezTo>
                    <a:pt x="2363" y="0"/>
                    <a:pt x="2281" y="36"/>
                    <a:pt x="2187" y="111"/>
                  </a:cubicBezTo>
                  <a:cubicBezTo>
                    <a:pt x="1494" y="666"/>
                    <a:pt x="801" y="1201"/>
                    <a:pt x="1" y="1831"/>
                  </a:cubicBezTo>
                  <a:cubicBezTo>
                    <a:pt x="914" y="2154"/>
                    <a:pt x="1769" y="2448"/>
                    <a:pt x="2628" y="2448"/>
                  </a:cubicBezTo>
                  <a:cubicBezTo>
                    <a:pt x="3179" y="2448"/>
                    <a:pt x="3732" y="2327"/>
                    <a:pt x="4304" y="2014"/>
                  </a:cubicBezTo>
                  <a:cubicBezTo>
                    <a:pt x="3768" y="1384"/>
                    <a:pt x="3239" y="779"/>
                    <a:pt x="2716" y="168"/>
                  </a:cubicBezTo>
                  <a:cubicBezTo>
                    <a:pt x="2624" y="58"/>
                    <a:pt x="2537" y="0"/>
                    <a:pt x="2440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6180477" y="3861428"/>
              <a:ext cx="83517" cy="49061"/>
            </a:xfrm>
            <a:custGeom>
              <a:avLst/>
              <a:gdLst/>
              <a:ahLst/>
              <a:cxnLst/>
              <a:rect l="l" t="t" r="r" b="b"/>
              <a:pathLst>
                <a:path w="4329" h="2543" extrusionOk="0">
                  <a:moveTo>
                    <a:pt x="2476" y="1"/>
                  </a:moveTo>
                  <a:lnTo>
                    <a:pt x="0" y="1929"/>
                  </a:lnTo>
                  <a:cubicBezTo>
                    <a:pt x="895" y="2268"/>
                    <a:pt x="1746" y="2542"/>
                    <a:pt x="2608" y="2542"/>
                  </a:cubicBezTo>
                  <a:cubicBezTo>
                    <a:pt x="3172" y="2542"/>
                    <a:pt x="3740" y="2425"/>
                    <a:pt x="4329" y="2130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6382740" y="2856771"/>
              <a:ext cx="83151" cy="47189"/>
            </a:xfrm>
            <a:custGeom>
              <a:avLst/>
              <a:gdLst/>
              <a:ahLst/>
              <a:cxnLst/>
              <a:rect l="l" t="t" r="r" b="b"/>
              <a:pathLst>
                <a:path w="4310" h="2446" extrusionOk="0">
                  <a:moveTo>
                    <a:pt x="2458" y="0"/>
                  </a:moveTo>
                  <a:cubicBezTo>
                    <a:pt x="2373" y="0"/>
                    <a:pt x="2288" y="50"/>
                    <a:pt x="2199" y="122"/>
                  </a:cubicBezTo>
                  <a:cubicBezTo>
                    <a:pt x="1506" y="663"/>
                    <a:pt x="807" y="1205"/>
                    <a:pt x="0" y="1829"/>
                  </a:cubicBezTo>
                  <a:cubicBezTo>
                    <a:pt x="916" y="2173"/>
                    <a:pt x="1781" y="2445"/>
                    <a:pt x="2649" y="2445"/>
                  </a:cubicBezTo>
                  <a:cubicBezTo>
                    <a:pt x="3197" y="2445"/>
                    <a:pt x="3747" y="2337"/>
                    <a:pt x="4310" y="2068"/>
                  </a:cubicBezTo>
                  <a:cubicBezTo>
                    <a:pt x="3831" y="1369"/>
                    <a:pt x="3220" y="771"/>
                    <a:pt x="2672" y="122"/>
                  </a:cubicBezTo>
                  <a:cubicBezTo>
                    <a:pt x="2600" y="35"/>
                    <a:pt x="2529" y="0"/>
                    <a:pt x="2458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6485935" y="3689281"/>
              <a:ext cx="81704" cy="47672"/>
            </a:xfrm>
            <a:custGeom>
              <a:avLst/>
              <a:gdLst/>
              <a:ahLst/>
              <a:cxnLst/>
              <a:rect l="l" t="t" r="r" b="b"/>
              <a:pathLst>
                <a:path w="4235" h="2471" extrusionOk="0">
                  <a:moveTo>
                    <a:pt x="2407" y="1"/>
                  </a:moveTo>
                  <a:cubicBezTo>
                    <a:pt x="2333" y="1"/>
                    <a:pt x="2256" y="37"/>
                    <a:pt x="2174" y="103"/>
                  </a:cubicBezTo>
                  <a:cubicBezTo>
                    <a:pt x="1475" y="658"/>
                    <a:pt x="775" y="1199"/>
                    <a:pt x="1" y="1804"/>
                  </a:cubicBezTo>
                  <a:cubicBezTo>
                    <a:pt x="980" y="2254"/>
                    <a:pt x="1693" y="2470"/>
                    <a:pt x="2400" y="2470"/>
                  </a:cubicBezTo>
                  <a:cubicBezTo>
                    <a:pt x="2971" y="2470"/>
                    <a:pt x="3536" y="2329"/>
                    <a:pt x="4234" y="2056"/>
                  </a:cubicBezTo>
                  <a:cubicBezTo>
                    <a:pt x="3775" y="1351"/>
                    <a:pt x="3163" y="777"/>
                    <a:pt x="2640" y="135"/>
                  </a:cubicBezTo>
                  <a:cubicBezTo>
                    <a:pt x="2565" y="43"/>
                    <a:pt x="2488" y="1"/>
                    <a:pt x="2407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6862872" y="3859113"/>
              <a:ext cx="83401" cy="46958"/>
            </a:xfrm>
            <a:custGeom>
              <a:avLst/>
              <a:gdLst/>
              <a:ahLst/>
              <a:cxnLst/>
              <a:rect l="l" t="t" r="r" b="b"/>
              <a:pathLst>
                <a:path w="4323" h="2434" extrusionOk="0">
                  <a:moveTo>
                    <a:pt x="2420" y="0"/>
                  </a:moveTo>
                  <a:cubicBezTo>
                    <a:pt x="2344" y="0"/>
                    <a:pt x="2264" y="35"/>
                    <a:pt x="2174" y="108"/>
                  </a:cubicBezTo>
                  <a:cubicBezTo>
                    <a:pt x="1481" y="656"/>
                    <a:pt x="788" y="1198"/>
                    <a:pt x="0" y="1809"/>
                  </a:cubicBezTo>
                  <a:cubicBezTo>
                    <a:pt x="880" y="2174"/>
                    <a:pt x="1724" y="2433"/>
                    <a:pt x="2574" y="2433"/>
                  </a:cubicBezTo>
                  <a:cubicBezTo>
                    <a:pt x="3149" y="2433"/>
                    <a:pt x="3728" y="2315"/>
                    <a:pt x="4323" y="2030"/>
                  </a:cubicBezTo>
                  <a:cubicBezTo>
                    <a:pt x="3762" y="1387"/>
                    <a:pt x="3226" y="782"/>
                    <a:pt x="2703" y="171"/>
                  </a:cubicBezTo>
                  <a:cubicBezTo>
                    <a:pt x="2610" y="60"/>
                    <a:pt x="2519" y="0"/>
                    <a:pt x="2420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6512675" y="3306363"/>
              <a:ext cx="83170" cy="47363"/>
            </a:xfrm>
            <a:custGeom>
              <a:avLst/>
              <a:gdLst/>
              <a:ahLst/>
              <a:cxnLst/>
              <a:rect l="l" t="t" r="r" b="b"/>
              <a:pathLst>
                <a:path w="4311" h="2455" extrusionOk="0">
                  <a:moveTo>
                    <a:pt x="2422" y="1"/>
                  </a:moveTo>
                  <a:cubicBezTo>
                    <a:pt x="2363" y="1"/>
                    <a:pt x="2298" y="26"/>
                    <a:pt x="2225" y="85"/>
                  </a:cubicBezTo>
                  <a:cubicBezTo>
                    <a:pt x="1506" y="653"/>
                    <a:pt x="788" y="1207"/>
                    <a:pt x="1" y="1818"/>
                  </a:cubicBezTo>
                  <a:cubicBezTo>
                    <a:pt x="870" y="2186"/>
                    <a:pt x="1706" y="2454"/>
                    <a:pt x="2565" y="2454"/>
                  </a:cubicBezTo>
                  <a:cubicBezTo>
                    <a:pt x="3131" y="2454"/>
                    <a:pt x="3707" y="2338"/>
                    <a:pt x="4310" y="2058"/>
                  </a:cubicBezTo>
                  <a:cubicBezTo>
                    <a:pt x="3737" y="1390"/>
                    <a:pt x="3208" y="785"/>
                    <a:pt x="2685" y="167"/>
                  </a:cubicBezTo>
                  <a:cubicBezTo>
                    <a:pt x="2602" y="69"/>
                    <a:pt x="2520" y="1"/>
                    <a:pt x="2422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6629607" y="3370472"/>
              <a:ext cx="83537" cy="47363"/>
            </a:xfrm>
            <a:custGeom>
              <a:avLst/>
              <a:gdLst/>
              <a:ahLst/>
              <a:cxnLst/>
              <a:rect l="l" t="t" r="r" b="b"/>
              <a:pathLst>
                <a:path w="4330" h="2455" extrusionOk="0">
                  <a:moveTo>
                    <a:pt x="2438" y="0"/>
                  </a:moveTo>
                  <a:cubicBezTo>
                    <a:pt x="2388" y="0"/>
                    <a:pt x="2334" y="20"/>
                    <a:pt x="2275" y="64"/>
                  </a:cubicBezTo>
                  <a:cubicBezTo>
                    <a:pt x="1538" y="637"/>
                    <a:pt x="807" y="1211"/>
                    <a:pt x="1" y="1841"/>
                  </a:cubicBezTo>
                  <a:cubicBezTo>
                    <a:pt x="891" y="2171"/>
                    <a:pt x="1740" y="2454"/>
                    <a:pt x="2610" y="2454"/>
                  </a:cubicBezTo>
                  <a:cubicBezTo>
                    <a:pt x="3169" y="2454"/>
                    <a:pt x="3736" y="2338"/>
                    <a:pt x="4329" y="2042"/>
                  </a:cubicBezTo>
                  <a:cubicBezTo>
                    <a:pt x="3762" y="1393"/>
                    <a:pt x="3214" y="770"/>
                    <a:pt x="2672" y="140"/>
                  </a:cubicBezTo>
                  <a:cubicBezTo>
                    <a:pt x="2601" y="56"/>
                    <a:pt x="2524" y="0"/>
                    <a:pt x="2438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6223750" y="3625191"/>
              <a:ext cx="83517" cy="47305"/>
            </a:xfrm>
            <a:custGeom>
              <a:avLst/>
              <a:gdLst/>
              <a:ahLst/>
              <a:cxnLst/>
              <a:rect l="l" t="t" r="r" b="b"/>
              <a:pathLst>
                <a:path w="4329" h="2452" extrusionOk="0">
                  <a:moveTo>
                    <a:pt x="2443" y="0"/>
                  </a:moveTo>
                  <a:cubicBezTo>
                    <a:pt x="2387" y="0"/>
                    <a:pt x="2325" y="23"/>
                    <a:pt x="2256" y="80"/>
                  </a:cubicBezTo>
                  <a:cubicBezTo>
                    <a:pt x="1525" y="653"/>
                    <a:pt x="788" y="1226"/>
                    <a:pt x="0" y="1837"/>
                  </a:cubicBezTo>
                  <a:cubicBezTo>
                    <a:pt x="891" y="2169"/>
                    <a:pt x="1741" y="2451"/>
                    <a:pt x="2617" y="2451"/>
                  </a:cubicBezTo>
                  <a:cubicBezTo>
                    <a:pt x="3172" y="2451"/>
                    <a:pt x="3737" y="2338"/>
                    <a:pt x="4329" y="2052"/>
                  </a:cubicBezTo>
                  <a:cubicBezTo>
                    <a:pt x="3762" y="1396"/>
                    <a:pt x="3239" y="785"/>
                    <a:pt x="2716" y="174"/>
                  </a:cubicBezTo>
                  <a:cubicBezTo>
                    <a:pt x="2631" y="77"/>
                    <a:pt x="2545" y="0"/>
                    <a:pt x="2443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6341415" y="3689242"/>
              <a:ext cx="83401" cy="47305"/>
            </a:xfrm>
            <a:custGeom>
              <a:avLst/>
              <a:gdLst/>
              <a:ahLst/>
              <a:cxnLst/>
              <a:rect l="l" t="t" r="r" b="b"/>
              <a:pathLst>
                <a:path w="4323" h="2452" extrusionOk="0">
                  <a:moveTo>
                    <a:pt x="2422" y="0"/>
                  </a:moveTo>
                  <a:cubicBezTo>
                    <a:pt x="2368" y="0"/>
                    <a:pt x="2311" y="21"/>
                    <a:pt x="2249" y="67"/>
                  </a:cubicBezTo>
                  <a:cubicBezTo>
                    <a:pt x="1519" y="634"/>
                    <a:pt x="788" y="1208"/>
                    <a:pt x="0" y="1819"/>
                  </a:cubicBezTo>
                  <a:cubicBezTo>
                    <a:pt x="870" y="2183"/>
                    <a:pt x="1709" y="2452"/>
                    <a:pt x="2571" y="2452"/>
                  </a:cubicBezTo>
                  <a:cubicBezTo>
                    <a:pt x="3140" y="2452"/>
                    <a:pt x="3719" y="2335"/>
                    <a:pt x="4322" y="2052"/>
                  </a:cubicBezTo>
                  <a:cubicBezTo>
                    <a:pt x="3743" y="1390"/>
                    <a:pt x="3201" y="767"/>
                    <a:pt x="2659" y="137"/>
                  </a:cubicBezTo>
                  <a:cubicBezTo>
                    <a:pt x="2586" y="52"/>
                    <a:pt x="2508" y="0"/>
                    <a:pt x="2422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6447158" y="3870823"/>
              <a:ext cx="83286" cy="47054"/>
            </a:xfrm>
            <a:custGeom>
              <a:avLst/>
              <a:gdLst/>
              <a:ahLst/>
              <a:cxnLst/>
              <a:rect l="l" t="t" r="r" b="b"/>
              <a:pathLst>
                <a:path w="4317" h="2439" extrusionOk="0">
                  <a:moveTo>
                    <a:pt x="2427" y="0"/>
                  </a:moveTo>
                  <a:cubicBezTo>
                    <a:pt x="2353" y="0"/>
                    <a:pt x="2276" y="35"/>
                    <a:pt x="2193" y="100"/>
                  </a:cubicBezTo>
                  <a:cubicBezTo>
                    <a:pt x="1481" y="654"/>
                    <a:pt x="769" y="1209"/>
                    <a:pt x="1" y="1807"/>
                  </a:cubicBezTo>
                  <a:cubicBezTo>
                    <a:pt x="868" y="2171"/>
                    <a:pt x="1701" y="2439"/>
                    <a:pt x="2559" y="2439"/>
                  </a:cubicBezTo>
                  <a:cubicBezTo>
                    <a:pt x="3128" y="2439"/>
                    <a:pt x="3708" y="2321"/>
                    <a:pt x="4317" y="2034"/>
                  </a:cubicBezTo>
                  <a:cubicBezTo>
                    <a:pt x="3756" y="1385"/>
                    <a:pt x="3214" y="761"/>
                    <a:pt x="2666" y="138"/>
                  </a:cubicBezTo>
                  <a:cubicBezTo>
                    <a:pt x="2589" y="44"/>
                    <a:pt x="2510" y="0"/>
                    <a:pt x="2427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6718468" y="3858901"/>
              <a:ext cx="82668" cy="47382"/>
            </a:xfrm>
            <a:custGeom>
              <a:avLst/>
              <a:gdLst/>
              <a:ahLst/>
              <a:cxnLst/>
              <a:rect l="l" t="t" r="r" b="b"/>
              <a:pathLst>
                <a:path w="4285" h="2456" extrusionOk="0">
                  <a:moveTo>
                    <a:pt x="2452" y="1"/>
                  </a:moveTo>
                  <a:cubicBezTo>
                    <a:pt x="2378" y="1"/>
                    <a:pt x="2301" y="35"/>
                    <a:pt x="2218" y="100"/>
                  </a:cubicBezTo>
                  <a:cubicBezTo>
                    <a:pt x="1506" y="661"/>
                    <a:pt x="788" y="1216"/>
                    <a:pt x="0" y="1833"/>
                  </a:cubicBezTo>
                  <a:cubicBezTo>
                    <a:pt x="908" y="2169"/>
                    <a:pt x="1768" y="2455"/>
                    <a:pt x="2632" y="2455"/>
                  </a:cubicBezTo>
                  <a:cubicBezTo>
                    <a:pt x="3177" y="2455"/>
                    <a:pt x="3724" y="2341"/>
                    <a:pt x="4285" y="2054"/>
                  </a:cubicBezTo>
                  <a:cubicBezTo>
                    <a:pt x="3819" y="1348"/>
                    <a:pt x="3207" y="781"/>
                    <a:pt x="2691" y="138"/>
                  </a:cubicBezTo>
                  <a:cubicBezTo>
                    <a:pt x="2614" y="45"/>
                    <a:pt x="2535" y="1"/>
                    <a:pt x="2452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6324264" y="3863068"/>
              <a:ext cx="83903" cy="47363"/>
            </a:xfrm>
            <a:custGeom>
              <a:avLst/>
              <a:gdLst/>
              <a:ahLst/>
              <a:cxnLst/>
              <a:rect l="l" t="t" r="r" b="b"/>
              <a:pathLst>
                <a:path w="4349" h="2455" extrusionOk="0">
                  <a:moveTo>
                    <a:pt x="2474" y="0"/>
                  </a:moveTo>
                  <a:cubicBezTo>
                    <a:pt x="2387" y="0"/>
                    <a:pt x="2302" y="56"/>
                    <a:pt x="2212" y="124"/>
                  </a:cubicBezTo>
                  <a:cubicBezTo>
                    <a:pt x="1519" y="678"/>
                    <a:pt x="826" y="1214"/>
                    <a:pt x="1" y="1856"/>
                  </a:cubicBezTo>
                  <a:cubicBezTo>
                    <a:pt x="932" y="2172"/>
                    <a:pt x="1797" y="2455"/>
                    <a:pt x="2666" y="2455"/>
                  </a:cubicBezTo>
                  <a:cubicBezTo>
                    <a:pt x="3219" y="2455"/>
                    <a:pt x="3774" y="2340"/>
                    <a:pt x="4348" y="2045"/>
                  </a:cubicBezTo>
                  <a:cubicBezTo>
                    <a:pt x="3794" y="1409"/>
                    <a:pt x="3233" y="766"/>
                    <a:pt x="2679" y="118"/>
                  </a:cubicBezTo>
                  <a:cubicBezTo>
                    <a:pt x="2608" y="33"/>
                    <a:pt x="2540" y="0"/>
                    <a:pt x="2474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6510128" y="3511597"/>
              <a:ext cx="81569" cy="49273"/>
            </a:xfrm>
            <a:custGeom>
              <a:avLst/>
              <a:gdLst/>
              <a:ahLst/>
              <a:cxnLst/>
              <a:rect l="l" t="t" r="r" b="b"/>
              <a:pathLst>
                <a:path w="4228" h="2554" extrusionOk="0">
                  <a:moveTo>
                    <a:pt x="2413" y="1"/>
                  </a:moveTo>
                  <a:lnTo>
                    <a:pt x="0" y="1878"/>
                  </a:lnTo>
                  <a:cubicBezTo>
                    <a:pt x="826" y="2328"/>
                    <a:pt x="1657" y="2553"/>
                    <a:pt x="2437" y="2553"/>
                  </a:cubicBezTo>
                  <a:cubicBezTo>
                    <a:pt x="3080" y="2553"/>
                    <a:pt x="3687" y="2400"/>
                    <a:pt x="4228" y="2093"/>
                  </a:cubicBezTo>
                  <a:lnTo>
                    <a:pt x="2413" y="1"/>
                  </a:ln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6856911" y="3707281"/>
              <a:ext cx="83652" cy="47132"/>
            </a:xfrm>
            <a:custGeom>
              <a:avLst/>
              <a:gdLst/>
              <a:ahLst/>
              <a:cxnLst/>
              <a:rect l="l" t="t" r="r" b="b"/>
              <a:pathLst>
                <a:path w="4336" h="2443" extrusionOk="0">
                  <a:moveTo>
                    <a:pt x="2445" y="0"/>
                  </a:moveTo>
                  <a:cubicBezTo>
                    <a:pt x="2369" y="0"/>
                    <a:pt x="2291" y="36"/>
                    <a:pt x="2206" y="103"/>
                  </a:cubicBezTo>
                  <a:cubicBezTo>
                    <a:pt x="1494" y="657"/>
                    <a:pt x="776" y="1211"/>
                    <a:pt x="1" y="1810"/>
                  </a:cubicBezTo>
                  <a:cubicBezTo>
                    <a:pt x="882" y="2169"/>
                    <a:pt x="1729" y="2442"/>
                    <a:pt x="2598" y="2442"/>
                  </a:cubicBezTo>
                  <a:cubicBezTo>
                    <a:pt x="3163" y="2442"/>
                    <a:pt x="3737" y="2326"/>
                    <a:pt x="4336" y="2043"/>
                  </a:cubicBezTo>
                  <a:cubicBezTo>
                    <a:pt x="3762" y="1388"/>
                    <a:pt x="3220" y="764"/>
                    <a:pt x="2678" y="134"/>
                  </a:cubicBezTo>
                  <a:cubicBezTo>
                    <a:pt x="2603" y="42"/>
                    <a:pt x="2526" y="0"/>
                    <a:pt x="2445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6338367" y="1066273"/>
              <a:ext cx="353265" cy="273433"/>
            </a:xfrm>
            <a:custGeom>
              <a:avLst/>
              <a:gdLst/>
              <a:ahLst/>
              <a:cxnLst/>
              <a:rect l="l" t="t" r="r" b="b"/>
              <a:pathLst>
                <a:path w="18311" h="14173" extrusionOk="0">
                  <a:moveTo>
                    <a:pt x="6920" y="1"/>
                  </a:moveTo>
                  <a:cubicBezTo>
                    <a:pt x="6851" y="1"/>
                    <a:pt x="6779" y="17"/>
                    <a:pt x="6704" y="59"/>
                  </a:cubicBezTo>
                  <a:cubicBezTo>
                    <a:pt x="5684" y="2725"/>
                    <a:pt x="3913" y="4753"/>
                    <a:pt x="1462" y="6202"/>
                  </a:cubicBezTo>
                  <a:cubicBezTo>
                    <a:pt x="1645" y="8798"/>
                    <a:pt x="1059" y="11249"/>
                    <a:pt x="127" y="13643"/>
                  </a:cubicBezTo>
                  <a:cubicBezTo>
                    <a:pt x="70" y="13788"/>
                    <a:pt x="1" y="13933"/>
                    <a:pt x="57" y="14129"/>
                  </a:cubicBezTo>
                  <a:cubicBezTo>
                    <a:pt x="202" y="14157"/>
                    <a:pt x="341" y="14172"/>
                    <a:pt x="477" y="14172"/>
                  </a:cubicBezTo>
                  <a:cubicBezTo>
                    <a:pt x="877" y="14172"/>
                    <a:pt x="1243" y="14041"/>
                    <a:pt x="1620" y="13744"/>
                  </a:cubicBezTo>
                  <a:cubicBezTo>
                    <a:pt x="7032" y="9523"/>
                    <a:pt x="12444" y="5295"/>
                    <a:pt x="17863" y="1074"/>
                  </a:cubicBezTo>
                  <a:cubicBezTo>
                    <a:pt x="18019" y="955"/>
                    <a:pt x="18231" y="874"/>
                    <a:pt x="18290" y="651"/>
                  </a:cubicBezTo>
                  <a:lnTo>
                    <a:pt x="18290" y="651"/>
                  </a:lnTo>
                  <a:cubicBezTo>
                    <a:pt x="18296" y="653"/>
                    <a:pt x="18303" y="656"/>
                    <a:pt x="18310" y="658"/>
                  </a:cubicBezTo>
                  <a:lnTo>
                    <a:pt x="18291" y="645"/>
                  </a:lnTo>
                  <a:cubicBezTo>
                    <a:pt x="18291" y="647"/>
                    <a:pt x="18290" y="649"/>
                    <a:pt x="18290" y="651"/>
                  </a:cubicBezTo>
                  <a:lnTo>
                    <a:pt x="18290" y="651"/>
                  </a:lnTo>
                  <a:cubicBezTo>
                    <a:pt x="18225" y="631"/>
                    <a:pt x="18162" y="623"/>
                    <a:pt x="18100" y="623"/>
                  </a:cubicBezTo>
                  <a:cubicBezTo>
                    <a:pt x="17911" y="623"/>
                    <a:pt x="17733" y="700"/>
                    <a:pt x="17548" y="746"/>
                  </a:cubicBezTo>
                  <a:cubicBezTo>
                    <a:pt x="16103" y="1110"/>
                    <a:pt x="14669" y="1301"/>
                    <a:pt x="13245" y="1301"/>
                  </a:cubicBezTo>
                  <a:cubicBezTo>
                    <a:pt x="11266" y="1301"/>
                    <a:pt x="9307" y="932"/>
                    <a:pt x="7372" y="148"/>
                  </a:cubicBezTo>
                  <a:cubicBezTo>
                    <a:pt x="7223" y="86"/>
                    <a:pt x="7078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6222400" y="1262863"/>
              <a:ext cx="66636" cy="171607"/>
            </a:xfrm>
            <a:custGeom>
              <a:avLst/>
              <a:gdLst/>
              <a:ahLst/>
              <a:cxnLst/>
              <a:rect l="l" t="t" r="r" b="b"/>
              <a:pathLst>
                <a:path w="3454" h="8895" extrusionOk="0">
                  <a:moveTo>
                    <a:pt x="2962" y="1"/>
                  </a:moveTo>
                  <a:cubicBezTo>
                    <a:pt x="2735" y="1047"/>
                    <a:pt x="2534" y="2074"/>
                    <a:pt x="2244" y="3069"/>
                  </a:cubicBezTo>
                  <a:cubicBezTo>
                    <a:pt x="1960" y="4077"/>
                    <a:pt x="1620" y="5066"/>
                    <a:pt x="1217" y="6030"/>
                  </a:cubicBezTo>
                  <a:cubicBezTo>
                    <a:pt x="820" y="6975"/>
                    <a:pt x="410" y="7921"/>
                    <a:pt x="1" y="8866"/>
                  </a:cubicBezTo>
                  <a:cubicBezTo>
                    <a:pt x="65" y="8886"/>
                    <a:pt x="119" y="8895"/>
                    <a:pt x="164" y="8895"/>
                  </a:cubicBezTo>
                  <a:cubicBezTo>
                    <a:pt x="360" y="8895"/>
                    <a:pt x="408" y="8732"/>
                    <a:pt x="505" y="8620"/>
                  </a:cubicBezTo>
                  <a:cubicBezTo>
                    <a:pt x="626" y="8493"/>
                    <a:pt x="718" y="8279"/>
                    <a:pt x="893" y="8279"/>
                  </a:cubicBezTo>
                  <a:cubicBezTo>
                    <a:pt x="900" y="8279"/>
                    <a:pt x="907" y="8279"/>
                    <a:pt x="915" y="8280"/>
                  </a:cubicBezTo>
                  <a:cubicBezTo>
                    <a:pt x="967" y="8286"/>
                    <a:pt x="1018" y="8288"/>
                    <a:pt x="1067" y="8288"/>
                  </a:cubicBezTo>
                  <a:cubicBezTo>
                    <a:pt x="1699" y="8288"/>
                    <a:pt x="2085" y="7825"/>
                    <a:pt x="2546" y="7492"/>
                  </a:cubicBezTo>
                  <a:cubicBezTo>
                    <a:pt x="2887" y="7253"/>
                    <a:pt x="3195" y="7057"/>
                    <a:pt x="2836" y="6578"/>
                  </a:cubicBezTo>
                  <a:cubicBezTo>
                    <a:pt x="2729" y="6440"/>
                    <a:pt x="2779" y="6169"/>
                    <a:pt x="2779" y="5961"/>
                  </a:cubicBezTo>
                  <a:cubicBezTo>
                    <a:pt x="2773" y="5129"/>
                    <a:pt x="2754" y="4291"/>
                    <a:pt x="2761" y="3460"/>
                  </a:cubicBezTo>
                  <a:cubicBezTo>
                    <a:pt x="2767" y="2515"/>
                    <a:pt x="2811" y="1570"/>
                    <a:pt x="3265" y="713"/>
                  </a:cubicBezTo>
                  <a:cubicBezTo>
                    <a:pt x="3454" y="347"/>
                    <a:pt x="3164" y="209"/>
                    <a:pt x="2962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6141082" y="1763967"/>
              <a:ext cx="96790" cy="45781"/>
            </a:xfrm>
            <a:custGeom>
              <a:avLst/>
              <a:gdLst/>
              <a:ahLst/>
              <a:cxnLst/>
              <a:rect l="l" t="t" r="r" b="b"/>
              <a:pathLst>
                <a:path w="5017" h="2373" extrusionOk="0">
                  <a:moveTo>
                    <a:pt x="3983" y="0"/>
                  </a:moveTo>
                  <a:cubicBezTo>
                    <a:pt x="3928" y="0"/>
                    <a:pt x="3867" y="9"/>
                    <a:pt x="3806" y="16"/>
                  </a:cubicBezTo>
                  <a:cubicBezTo>
                    <a:pt x="3350" y="73"/>
                    <a:pt x="2891" y="102"/>
                    <a:pt x="2434" y="102"/>
                  </a:cubicBezTo>
                  <a:cubicBezTo>
                    <a:pt x="1976" y="102"/>
                    <a:pt x="1519" y="73"/>
                    <a:pt x="1066" y="16"/>
                  </a:cubicBezTo>
                  <a:cubicBezTo>
                    <a:pt x="1005" y="9"/>
                    <a:pt x="951" y="5"/>
                    <a:pt x="904" y="5"/>
                  </a:cubicBezTo>
                  <a:cubicBezTo>
                    <a:pt x="711" y="5"/>
                    <a:pt x="625" y="80"/>
                    <a:pt x="599" y="338"/>
                  </a:cubicBezTo>
                  <a:cubicBezTo>
                    <a:pt x="555" y="842"/>
                    <a:pt x="347" y="1296"/>
                    <a:pt x="1" y="1787"/>
                  </a:cubicBezTo>
                  <a:cubicBezTo>
                    <a:pt x="467" y="1944"/>
                    <a:pt x="820" y="2209"/>
                    <a:pt x="1179" y="2348"/>
                  </a:cubicBezTo>
                  <a:cubicBezTo>
                    <a:pt x="1225" y="2365"/>
                    <a:pt x="1271" y="2373"/>
                    <a:pt x="1316" y="2373"/>
                  </a:cubicBezTo>
                  <a:cubicBezTo>
                    <a:pt x="1631" y="2373"/>
                    <a:pt x="1936" y="2001"/>
                    <a:pt x="2294" y="1913"/>
                  </a:cubicBezTo>
                  <a:cubicBezTo>
                    <a:pt x="2649" y="1825"/>
                    <a:pt x="3010" y="1782"/>
                    <a:pt x="3373" y="1782"/>
                  </a:cubicBezTo>
                  <a:cubicBezTo>
                    <a:pt x="3507" y="1782"/>
                    <a:pt x="3641" y="1788"/>
                    <a:pt x="3775" y="1800"/>
                  </a:cubicBezTo>
                  <a:cubicBezTo>
                    <a:pt x="4134" y="1831"/>
                    <a:pt x="4487" y="1907"/>
                    <a:pt x="5016" y="1995"/>
                  </a:cubicBezTo>
                  <a:cubicBezTo>
                    <a:pt x="4518" y="1415"/>
                    <a:pt x="4254" y="861"/>
                    <a:pt x="4216" y="224"/>
                  </a:cubicBezTo>
                  <a:cubicBezTo>
                    <a:pt x="4203" y="42"/>
                    <a:pt x="4106" y="0"/>
                    <a:pt x="3983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6140966" y="1455962"/>
              <a:ext cx="96038" cy="45974"/>
            </a:xfrm>
            <a:custGeom>
              <a:avLst/>
              <a:gdLst/>
              <a:ahLst/>
              <a:cxnLst/>
              <a:rect l="l" t="t" r="r" b="b"/>
              <a:pathLst>
                <a:path w="4978" h="2383" extrusionOk="0">
                  <a:moveTo>
                    <a:pt x="871" y="0"/>
                  </a:moveTo>
                  <a:cubicBezTo>
                    <a:pt x="703" y="0"/>
                    <a:pt x="640" y="111"/>
                    <a:pt x="618" y="306"/>
                  </a:cubicBezTo>
                  <a:cubicBezTo>
                    <a:pt x="555" y="848"/>
                    <a:pt x="341" y="1364"/>
                    <a:pt x="1" y="1799"/>
                  </a:cubicBezTo>
                  <a:cubicBezTo>
                    <a:pt x="379" y="1944"/>
                    <a:pt x="706" y="1975"/>
                    <a:pt x="939" y="2221"/>
                  </a:cubicBezTo>
                  <a:cubicBezTo>
                    <a:pt x="1051" y="2336"/>
                    <a:pt x="1152" y="2383"/>
                    <a:pt x="1254" y="2383"/>
                  </a:cubicBezTo>
                  <a:cubicBezTo>
                    <a:pt x="1365" y="2383"/>
                    <a:pt x="1479" y="2328"/>
                    <a:pt x="1613" y="2246"/>
                  </a:cubicBezTo>
                  <a:cubicBezTo>
                    <a:pt x="2166" y="1919"/>
                    <a:pt x="2750" y="1776"/>
                    <a:pt x="3361" y="1776"/>
                  </a:cubicBezTo>
                  <a:cubicBezTo>
                    <a:pt x="3608" y="1776"/>
                    <a:pt x="3859" y="1800"/>
                    <a:pt x="4115" y="1843"/>
                  </a:cubicBezTo>
                  <a:cubicBezTo>
                    <a:pt x="4310" y="1877"/>
                    <a:pt x="4506" y="1980"/>
                    <a:pt x="4752" y="1980"/>
                  </a:cubicBezTo>
                  <a:cubicBezTo>
                    <a:pt x="4823" y="1980"/>
                    <a:pt x="4898" y="1971"/>
                    <a:pt x="4978" y="1950"/>
                  </a:cubicBezTo>
                  <a:cubicBezTo>
                    <a:pt x="4524" y="1440"/>
                    <a:pt x="4272" y="904"/>
                    <a:pt x="4235" y="281"/>
                  </a:cubicBezTo>
                  <a:cubicBezTo>
                    <a:pt x="4224" y="87"/>
                    <a:pt x="4118" y="6"/>
                    <a:pt x="3956" y="6"/>
                  </a:cubicBezTo>
                  <a:cubicBezTo>
                    <a:pt x="3923" y="6"/>
                    <a:pt x="3887" y="10"/>
                    <a:pt x="3850" y="16"/>
                  </a:cubicBezTo>
                  <a:cubicBezTo>
                    <a:pt x="3376" y="94"/>
                    <a:pt x="2899" y="133"/>
                    <a:pt x="2422" y="133"/>
                  </a:cubicBezTo>
                  <a:cubicBezTo>
                    <a:pt x="1935" y="133"/>
                    <a:pt x="1448" y="92"/>
                    <a:pt x="965" y="10"/>
                  </a:cubicBezTo>
                  <a:cubicBezTo>
                    <a:pt x="930" y="3"/>
                    <a:pt x="899" y="0"/>
                    <a:pt x="871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6308348" y="1440451"/>
              <a:ext cx="70398" cy="60135"/>
            </a:xfrm>
            <a:custGeom>
              <a:avLst/>
              <a:gdLst/>
              <a:ahLst/>
              <a:cxnLst/>
              <a:rect l="l" t="t" r="r" b="b"/>
              <a:pathLst>
                <a:path w="3649" h="3117" extrusionOk="0">
                  <a:moveTo>
                    <a:pt x="3648" y="2823"/>
                  </a:moveTo>
                  <a:lnTo>
                    <a:pt x="3648" y="2823"/>
                  </a:lnTo>
                  <a:cubicBezTo>
                    <a:pt x="3642" y="2826"/>
                    <a:pt x="3635" y="2828"/>
                    <a:pt x="3629" y="2830"/>
                  </a:cubicBezTo>
                  <a:lnTo>
                    <a:pt x="3629" y="2830"/>
                  </a:lnTo>
                  <a:cubicBezTo>
                    <a:pt x="3629" y="2832"/>
                    <a:pt x="3629" y="2834"/>
                    <a:pt x="3630" y="2836"/>
                  </a:cubicBezTo>
                  <a:lnTo>
                    <a:pt x="3648" y="2823"/>
                  </a:lnTo>
                  <a:close/>
                  <a:moveTo>
                    <a:pt x="467" y="1"/>
                  </a:moveTo>
                  <a:lnTo>
                    <a:pt x="467" y="1"/>
                  </a:lnTo>
                  <a:cubicBezTo>
                    <a:pt x="486" y="505"/>
                    <a:pt x="574" y="940"/>
                    <a:pt x="504" y="1387"/>
                  </a:cubicBezTo>
                  <a:cubicBezTo>
                    <a:pt x="441" y="1834"/>
                    <a:pt x="177" y="2200"/>
                    <a:pt x="0" y="2597"/>
                  </a:cubicBezTo>
                  <a:cubicBezTo>
                    <a:pt x="284" y="2723"/>
                    <a:pt x="574" y="2805"/>
                    <a:pt x="794" y="2975"/>
                  </a:cubicBezTo>
                  <a:cubicBezTo>
                    <a:pt x="922" y="3068"/>
                    <a:pt x="1031" y="3116"/>
                    <a:pt x="1140" y="3116"/>
                  </a:cubicBezTo>
                  <a:cubicBezTo>
                    <a:pt x="1245" y="3116"/>
                    <a:pt x="1351" y="3071"/>
                    <a:pt x="1475" y="2975"/>
                  </a:cubicBezTo>
                  <a:cubicBezTo>
                    <a:pt x="1784" y="2729"/>
                    <a:pt x="2129" y="2642"/>
                    <a:pt x="2487" y="2642"/>
                  </a:cubicBezTo>
                  <a:cubicBezTo>
                    <a:pt x="2697" y="2642"/>
                    <a:pt x="2911" y="2672"/>
                    <a:pt x="3125" y="2716"/>
                  </a:cubicBezTo>
                  <a:cubicBezTo>
                    <a:pt x="3266" y="2747"/>
                    <a:pt x="3387" y="2845"/>
                    <a:pt x="3533" y="2845"/>
                  </a:cubicBezTo>
                  <a:cubicBezTo>
                    <a:pt x="3563" y="2845"/>
                    <a:pt x="3595" y="2841"/>
                    <a:pt x="3629" y="2830"/>
                  </a:cubicBezTo>
                  <a:lnTo>
                    <a:pt x="3629" y="2830"/>
                  </a:lnTo>
                  <a:cubicBezTo>
                    <a:pt x="3552" y="2265"/>
                    <a:pt x="3321" y="1719"/>
                    <a:pt x="3371" y="1141"/>
                  </a:cubicBezTo>
                  <a:cubicBezTo>
                    <a:pt x="3390" y="870"/>
                    <a:pt x="3258" y="763"/>
                    <a:pt x="3031" y="700"/>
                  </a:cubicBezTo>
                  <a:cubicBezTo>
                    <a:pt x="2199" y="473"/>
                    <a:pt x="1374" y="247"/>
                    <a:pt x="467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6385537" y="1812044"/>
              <a:ext cx="37447" cy="34051"/>
            </a:xfrm>
            <a:custGeom>
              <a:avLst/>
              <a:gdLst/>
              <a:ahLst/>
              <a:cxnLst/>
              <a:rect l="l" t="t" r="r" b="b"/>
              <a:pathLst>
                <a:path w="1941" h="1765" extrusionOk="0">
                  <a:moveTo>
                    <a:pt x="1941" y="1"/>
                  </a:moveTo>
                  <a:lnTo>
                    <a:pt x="1941" y="1"/>
                  </a:lnTo>
                  <a:cubicBezTo>
                    <a:pt x="1611" y="334"/>
                    <a:pt x="1287" y="449"/>
                    <a:pt x="958" y="449"/>
                  </a:cubicBezTo>
                  <a:cubicBezTo>
                    <a:pt x="696" y="449"/>
                    <a:pt x="431" y="376"/>
                    <a:pt x="158" y="284"/>
                  </a:cubicBezTo>
                  <a:lnTo>
                    <a:pt x="158" y="284"/>
                  </a:lnTo>
                  <a:cubicBezTo>
                    <a:pt x="214" y="681"/>
                    <a:pt x="133" y="996"/>
                    <a:pt x="0" y="1368"/>
                  </a:cubicBezTo>
                  <a:cubicBezTo>
                    <a:pt x="630" y="1380"/>
                    <a:pt x="1254" y="1513"/>
                    <a:pt x="1834" y="1765"/>
                  </a:cubicBezTo>
                  <a:cubicBezTo>
                    <a:pt x="1764" y="1141"/>
                    <a:pt x="1840" y="643"/>
                    <a:pt x="1941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6085423" y="1811812"/>
              <a:ext cx="30038" cy="37698"/>
            </a:xfrm>
            <a:custGeom>
              <a:avLst/>
              <a:gdLst/>
              <a:ahLst/>
              <a:cxnLst/>
              <a:rect l="l" t="t" r="r" b="b"/>
              <a:pathLst>
                <a:path w="1557" h="1954" extrusionOk="0">
                  <a:moveTo>
                    <a:pt x="0" y="0"/>
                  </a:moveTo>
                  <a:lnTo>
                    <a:pt x="0" y="0"/>
                  </a:lnTo>
                  <a:cubicBezTo>
                    <a:pt x="353" y="548"/>
                    <a:pt x="466" y="1084"/>
                    <a:pt x="114" y="1720"/>
                  </a:cubicBezTo>
                  <a:cubicBezTo>
                    <a:pt x="161" y="1716"/>
                    <a:pt x="207" y="1715"/>
                    <a:pt x="251" y="1715"/>
                  </a:cubicBezTo>
                  <a:cubicBezTo>
                    <a:pt x="652" y="1715"/>
                    <a:pt x="952" y="1857"/>
                    <a:pt x="1292" y="1953"/>
                  </a:cubicBezTo>
                  <a:cubicBezTo>
                    <a:pt x="1216" y="1323"/>
                    <a:pt x="1367" y="743"/>
                    <a:pt x="1556" y="126"/>
                  </a:cubicBezTo>
                  <a:cubicBezTo>
                    <a:pt x="1525" y="126"/>
                    <a:pt x="1493" y="125"/>
                    <a:pt x="1462" y="125"/>
                  </a:cubicBezTo>
                  <a:cubicBezTo>
                    <a:pt x="1293" y="125"/>
                    <a:pt x="1129" y="130"/>
                    <a:pt x="968" y="130"/>
                  </a:cubicBezTo>
                  <a:cubicBezTo>
                    <a:pt x="638" y="130"/>
                    <a:pt x="319" y="112"/>
                    <a:pt x="0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6385171" y="1509016"/>
              <a:ext cx="35517" cy="28225"/>
            </a:xfrm>
            <a:custGeom>
              <a:avLst/>
              <a:gdLst/>
              <a:ahLst/>
              <a:cxnLst/>
              <a:rect l="l" t="t" r="r" b="b"/>
              <a:pathLst>
                <a:path w="1841" h="1463" extrusionOk="0">
                  <a:moveTo>
                    <a:pt x="1840" y="0"/>
                  </a:moveTo>
                  <a:cubicBezTo>
                    <a:pt x="1525" y="57"/>
                    <a:pt x="1279" y="233"/>
                    <a:pt x="990" y="240"/>
                  </a:cubicBezTo>
                  <a:cubicBezTo>
                    <a:pt x="985" y="240"/>
                    <a:pt x="980" y="240"/>
                    <a:pt x="976" y="240"/>
                  </a:cubicBezTo>
                  <a:cubicBezTo>
                    <a:pt x="698" y="240"/>
                    <a:pt x="467" y="56"/>
                    <a:pt x="126" y="19"/>
                  </a:cubicBezTo>
                  <a:lnTo>
                    <a:pt x="126" y="19"/>
                  </a:lnTo>
                  <a:cubicBezTo>
                    <a:pt x="284" y="435"/>
                    <a:pt x="126" y="769"/>
                    <a:pt x="0" y="1166"/>
                  </a:cubicBezTo>
                  <a:cubicBezTo>
                    <a:pt x="80" y="1158"/>
                    <a:pt x="159" y="1155"/>
                    <a:pt x="237" y="1155"/>
                  </a:cubicBezTo>
                  <a:cubicBezTo>
                    <a:pt x="791" y="1155"/>
                    <a:pt x="1299" y="1335"/>
                    <a:pt x="1840" y="1462"/>
                  </a:cubicBezTo>
                  <a:lnTo>
                    <a:pt x="1840" y="0"/>
                  </a:ln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6083725" y="1503672"/>
              <a:ext cx="32334" cy="36964"/>
            </a:xfrm>
            <a:custGeom>
              <a:avLst/>
              <a:gdLst/>
              <a:ahLst/>
              <a:cxnLst/>
              <a:rect l="l" t="t" r="r" b="b"/>
              <a:pathLst>
                <a:path w="1676" h="1916" extrusionOk="0">
                  <a:moveTo>
                    <a:pt x="0" y="0"/>
                  </a:moveTo>
                  <a:lnTo>
                    <a:pt x="0" y="0"/>
                  </a:lnTo>
                  <a:cubicBezTo>
                    <a:pt x="460" y="586"/>
                    <a:pt x="523" y="1147"/>
                    <a:pt x="183" y="1802"/>
                  </a:cubicBezTo>
                  <a:cubicBezTo>
                    <a:pt x="286" y="1776"/>
                    <a:pt x="382" y="1765"/>
                    <a:pt x="473" y="1765"/>
                  </a:cubicBezTo>
                  <a:cubicBezTo>
                    <a:pt x="796" y="1765"/>
                    <a:pt x="1061" y="1896"/>
                    <a:pt x="1361" y="1915"/>
                  </a:cubicBezTo>
                  <a:cubicBezTo>
                    <a:pt x="1329" y="1311"/>
                    <a:pt x="1437" y="706"/>
                    <a:pt x="1676" y="145"/>
                  </a:cubicBezTo>
                  <a:lnTo>
                    <a:pt x="1676" y="145"/>
                  </a:lnTo>
                  <a:cubicBezTo>
                    <a:pt x="1535" y="158"/>
                    <a:pt x="1401" y="164"/>
                    <a:pt x="1270" y="164"/>
                  </a:cubicBezTo>
                  <a:cubicBezTo>
                    <a:pt x="836" y="164"/>
                    <a:pt x="446" y="97"/>
                    <a:pt x="0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6248908" y="1809979"/>
              <a:ext cx="32836" cy="38315"/>
            </a:xfrm>
            <a:custGeom>
              <a:avLst/>
              <a:gdLst/>
              <a:ahLst/>
              <a:cxnLst/>
              <a:rect l="l" t="t" r="r" b="b"/>
              <a:pathLst>
                <a:path w="1702" h="1986" extrusionOk="0">
                  <a:moveTo>
                    <a:pt x="0" y="0"/>
                  </a:moveTo>
                  <a:cubicBezTo>
                    <a:pt x="517" y="649"/>
                    <a:pt x="574" y="1198"/>
                    <a:pt x="227" y="1847"/>
                  </a:cubicBezTo>
                  <a:cubicBezTo>
                    <a:pt x="313" y="1832"/>
                    <a:pt x="394" y="1826"/>
                    <a:pt x="469" y="1826"/>
                  </a:cubicBezTo>
                  <a:cubicBezTo>
                    <a:pt x="815" y="1826"/>
                    <a:pt x="1070" y="1954"/>
                    <a:pt x="1380" y="1985"/>
                  </a:cubicBezTo>
                  <a:cubicBezTo>
                    <a:pt x="1342" y="1368"/>
                    <a:pt x="1550" y="820"/>
                    <a:pt x="1702" y="202"/>
                  </a:cubicBezTo>
                  <a:lnTo>
                    <a:pt x="1702" y="202"/>
                  </a:lnTo>
                  <a:cubicBezTo>
                    <a:pt x="1545" y="212"/>
                    <a:pt x="1395" y="219"/>
                    <a:pt x="1246" y="219"/>
                  </a:cubicBezTo>
                  <a:cubicBezTo>
                    <a:pt x="851" y="219"/>
                    <a:pt x="467" y="170"/>
                    <a:pt x="0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6249757" y="1503055"/>
              <a:ext cx="32103" cy="38315"/>
            </a:xfrm>
            <a:custGeom>
              <a:avLst/>
              <a:gdLst/>
              <a:ahLst/>
              <a:cxnLst/>
              <a:rect l="l" t="t" r="r" b="b"/>
              <a:pathLst>
                <a:path w="1664" h="1986" extrusionOk="0">
                  <a:moveTo>
                    <a:pt x="1" y="1"/>
                  </a:moveTo>
                  <a:cubicBezTo>
                    <a:pt x="479" y="631"/>
                    <a:pt x="536" y="1179"/>
                    <a:pt x="208" y="1765"/>
                  </a:cubicBezTo>
                  <a:cubicBezTo>
                    <a:pt x="454" y="1784"/>
                    <a:pt x="612" y="1784"/>
                    <a:pt x="757" y="1815"/>
                  </a:cubicBezTo>
                  <a:cubicBezTo>
                    <a:pt x="933" y="1847"/>
                    <a:pt x="1097" y="1903"/>
                    <a:pt x="1368" y="1985"/>
                  </a:cubicBezTo>
                  <a:cubicBezTo>
                    <a:pt x="1292" y="1311"/>
                    <a:pt x="1494" y="782"/>
                    <a:pt x="1664" y="190"/>
                  </a:cubicBezTo>
                  <a:lnTo>
                    <a:pt x="1664" y="190"/>
                  </a:lnTo>
                  <a:cubicBezTo>
                    <a:pt x="1543" y="195"/>
                    <a:pt x="1425" y="198"/>
                    <a:pt x="1309" y="198"/>
                  </a:cubicBezTo>
                  <a:cubicBezTo>
                    <a:pt x="888" y="198"/>
                    <a:pt x="485" y="154"/>
                    <a:pt x="1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6376547" y="1734989"/>
              <a:ext cx="5228" cy="6444"/>
            </a:xfrm>
            <a:custGeom>
              <a:avLst/>
              <a:gdLst/>
              <a:ahLst/>
              <a:cxnLst/>
              <a:rect l="l" t="t" r="r" b="b"/>
              <a:pathLst>
                <a:path w="271" h="334" extrusionOk="0">
                  <a:moveTo>
                    <a:pt x="271" y="0"/>
                  </a:moveTo>
                  <a:lnTo>
                    <a:pt x="271" y="0"/>
                  </a:lnTo>
                  <a:cubicBezTo>
                    <a:pt x="107" y="57"/>
                    <a:pt x="0" y="145"/>
                    <a:pt x="101" y="334"/>
                  </a:cubicBezTo>
                  <a:cubicBezTo>
                    <a:pt x="252" y="271"/>
                    <a:pt x="239" y="126"/>
                    <a:pt x="271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6381042" y="1728912"/>
              <a:ext cx="5479" cy="6444"/>
            </a:xfrm>
            <a:custGeom>
              <a:avLst/>
              <a:gdLst/>
              <a:ahLst/>
              <a:cxnLst/>
              <a:rect l="l" t="t" r="r" b="b"/>
              <a:pathLst>
                <a:path w="284" h="334" extrusionOk="0">
                  <a:moveTo>
                    <a:pt x="189" y="0"/>
                  </a:moveTo>
                  <a:lnTo>
                    <a:pt x="189" y="0"/>
                  </a:lnTo>
                  <a:cubicBezTo>
                    <a:pt x="0" y="44"/>
                    <a:pt x="13" y="189"/>
                    <a:pt x="25" y="334"/>
                  </a:cubicBezTo>
                  <a:cubicBezTo>
                    <a:pt x="151" y="258"/>
                    <a:pt x="284" y="189"/>
                    <a:pt x="189" y="0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6431280" y="1798770"/>
              <a:ext cx="2161" cy="2103"/>
            </a:xfrm>
            <a:custGeom>
              <a:avLst/>
              <a:gdLst/>
              <a:ahLst/>
              <a:cxnLst/>
              <a:rect l="l" t="t" r="r" b="b"/>
              <a:pathLst>
                <a:path w="112" h="109" extrusionOk="0">
                  <a:moveTo>
                    <a:pt x="44" y="1"/>
                  </a:moveTo>
                  <a:cubicBezTo>
                    <a:pt x="1" y="1"/>
                    <a:pt x="1" y="45"/>
                    <a:pt x="23" y="109"/>
                  </a:cubicBezTo>
                  <a:lnTo>
                    <a:pt x="95" y="13"/>
                  </a:lnTo>
                  <a:lnTo>
                    <a:pt x="95" y="13"/>
                  </a:lnTo>
                  <a:cubicBezTo>
                    <a:pt x="100" y="16"/>
                    <a:pt x="106" y="18"/>
                    <a:pt x="112" y="21"/>
                  </a:cubicBezTo>
                  <a:lnTo>
                    <a:pt x="99" y="8"/>
                  </a:lnTo>
                  <a:lnTo>
                    <a:pt x="95" y="13"/>
                  </a:lnTo>
                  <a:lnTo>
                    <a:pt x="95" y="13"/>
                  </a:lnTo>
                  <a:cubicBezTo>
                    <a:pt x="74" y="5"/>
                    <a:pt x="57" y="1"/>
                    <a:pt x="44" y="1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6422000" y="1505602"/>
              <a:ext cx="868" cy="1003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5" y="1"/>
                  </a:moveTo>
                  <a:lnTo>
                    <a:pt x="0" y="26"/>
                  </a:lnTo>
                  <a:lnTo>
                    <a:pt x="38" y="5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6378476" y="1494913"/>
              <a:ext cx="1235" cy="1601"/>
            </a:xfrm>
            <a:custGeom>
              <a:avLst/>
              <a:gdLst/>
              <a:ahLst/>
              <a:cxnLst/>
              <a:rect l="l" t="t" r="r" b="b"/>
              <a:pathLst>
                <a:path w="64" h="83" extrusionOk="0">
                  <a:moveTo>
                    <a:pt x="13" y="0"/>
                  </a:moveTo>
                  <a:lnTo>
                    <a:pt x="1" y="13"/>
                  </a:lnTo>
                  <a:cubicBezTo>
                    <a:pt x="9" y="16"/>
                    <a:pt x="17" y="18"/>
                    <a:pt x="25" y="22"/>
                  </a:cubicBezTo>
                  <a:lnTo>
                    <a:pt x="25" y="22"/>
                  </a:lnTo>
                  <a:lnTo>
                    <a:pt x="13" y="0"/>
                  </a:lnTo>
                  <a:close/>
                  <a:moveTo>
                    <a:pt x="25" y="22"/>
                  </a:moveTo>
                  <a:lnTo>
                    <a:pt x="58" y="82"/>
                  </a:lnTo>
                  <a:cubicBezTo>
                    <a:pt x="58" y="63"/>
                    <a:pt x="64" y="45"/>
                    <a:pt x="58" y="38"/>
                  </a:cubicBezTo>
                  <a:cubicBezTo>
                    <a:pt x="47" y="31"/>
                    <a:pt x="36" y="26"/>
                    <a:pt x="25" y="22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6690938" y="1076826"/>
              <a:ext cx="3511" cy="2141"/>
            </a:xfrm>
            <a:custGeom>
              <a:avLst/>
              <a:gdLst/>
              <a:ahLst/>
              <a:cxnLst/>
              <a:rect l="l" t="t" r="r" b="b"/>
              <a:pathLst>
                <a:path w="182" h="111" extrusionOk="0">
                  <a:moveTo>
                    <a:pt x="49" y="1"/>
                  </a:moveTo>
                  <a:cubicBezTo>
                    <a:pt x="24" y="1"/>
                    <a:pt x="0" y="49"/>
                    <a:pt x="20" y="96"/>
                  </a:cubicBezTo>
                  <a:lnTo>
                    <a:pt x="20" y="96"/>
                  </a:lnTo>
                  <a:cubicBezTo>
                    <a:pt x="63" y="74"/>
                    <a:pt x="182" y="89"/>
                    <a:pt x="60" y="4"/>
                  </a:cubicBezTo>
                  <a:cubicBezTo>
                    <a:pt x="57" y="2"/>
                    <a:pt x="53" y="1"/>
                    <a:pt x="49" y="1"/>
                  </a:cubicBezTo>
                  <a:close/>
                  <a:moveTo>
                    <a:pt x="20" y="96"/>
                  </a:moveTo>
                  <a:cubicBezTo>
                    <a:pt x="19" y="97"/>
                    <a:pt x="17" y="97"/>
                    <a:pt x="16" y="98"/>
                  </a:cubicBezTo>
                  <a:lnTo>
                    <a:pt x="29" y="111"/>
                  </a:lnTo>
                  <a:cubicBezTo>
                    <a:pt x="25" y="106"/>
                    <a:pt x="23" y="101"/>
                    <a:pt x="20" y="96"/>
                  </a:cubicBezTo>
                  <a:close/>
                </a:path>
              </a:pathLst>
            </a:custGeom>
            <a:solidFill>
              <a:srgbClr val="3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6" name="Google Shape;1776;p51"/>
            <p:cNvGrpSpPr/>
            <p:nvPr/>
          </p:nvGrpSpPr>
          <p:grpSpPr>
            <a:xfrm>
              <a:off x="5817643" y="552224"/>
              <a:ext cx="1490133" cy="4033676"/>
              <a:chOff x="5817643" y="552224"/>
              <a:chExt cx="1490133" cy="4033676"/>
            </a:xfrm>
          </p:grpSpPr>
          <p:sp>
            <p:nvSpPr>
              <p:cNvPr id="1777" name="Google Shape;1777;p51"/>
              <p:cNvSpPr/>
              <p:nvPr/>
            </p:nvSpPr>
            <p:spPr>
              <a:xfrm>
                <a:off x="5817643" y="1937966"/>
                <a:ext cx="1490133" cy="2647934"/>
              </a:xfrm>
              <a:custGeom>
                <a:avLst/>
                <a:gdLst/>
                <a:ahLst/>
                <a:cxnLst/>
                <a:rect l="l" t="t" r="r" b="b"/>
                <a:pathLst>
                  <a:path w="77239" h="137252" extrusionOk="0">
                    <a:moveTo>
                      <a:pt x="20705" y="44482"/>
                    </a:moveTo>
                    <a:cubicBezTo>
                      <a:pt x="20905" y="44482"/>
                      <a:pt x="21098" y="44485"/>
                      <a:pt x="21290" y="44495"/>
                    </a:cubicBezTo>
                    <a:cubicBezTo>
                      <a:pt x="21995" y="44521"/>
                      <a:pt x="22701" y="44584"/>
                      <a:pt x="23400" y="44615"/>
                    </a:cubicBezTo>
                    <a:cubicBezTo>
                      <a:pt x="23665" y="44628"/>
                      <a:pt x="23854" y="44672"/>
                      <a:pt x="23854" y="45006"/>
                    </a:cubicBezTo>
                    <a:cubicBezTo>
                      <a:pt x="23848" y="46121"/>
                      <a:pt x="23854" y="47236"/>
                      <a:pt x="23854" y="48370"/>
                    </a:cubicBezTo>
                    <a:cubicBezTo>
                      <a:pt x="21731" y="47835"/>
                      <a:pt x="20723" y="46241"/>
                      <a:pt x="19752" y="44489"/>
                    </a:cubicBezTo>
                    <a:cubicBezTo>
                      <a:pt x="20093" y="44489"/>
                      <a:pt x="20406" y="44482"/>
                      <a:pt x="20705" y="44482"/>
                    </a:cubicBezTo>
                    <a:close/>
                    <a:moveTo>
                      <a:pt x="31749" y="47625"/>
                    </a:moveTo>
                    <a:cubicBezTo>
                      <a:pt x="31820" y="47625"/>
                      <a:pt x="31891" y="47660"/>
                      <a:pt x="31963" y="47747"/>
                    </a:cubicBezTo>
                    <a:cubicBezTo>
                      <a:pt x="32505" y="48396"/>
                      <a:pt x="33122" y="48994"/>
                      <a:pt x="33595" y="49693"/>
                    </a:cubicBezTo>
                    <a:cubicBezTo>
                      <a:pt x="33031" y="49962"/>
                      <a:pt x="32483" y="50070"/>
                      <a:pt x="31936" y="50070"/>
                    </a:cubicBezTo>
                    <a:cubicBezTo>
                      <a:pt x="31070" y="50070"/>
                      <a:pt x="30207" y="49798"/>
                      <a:pt x="29291" y="49454"/>
                    </a:cubicBezTo>
                    <a:cubicBezTo>
                      <a:pt x="30098" y="48830"/>
                      <a:pt x="30797" y="48288"/>
                      <a:pt x="31490" y="47747"/>
                    </a:cubicBezTo>
                    <a:cubicBezTo>
                      <a:pt x="31579" y="47675"/>
                      <a:pt x="31664" y="47625"/>
                      <a:pt x="31749" y="47625"/>
                    </a:cubicBezTo>
                    <a:close/>
                    <a:moveTo>
                      <a:pt x="25291" y="52994"/>
                    </a:moveTo>
                    <a:cubicBezTo>
                      <a:pt x="25522" y="52994"/>
                      <a:pt x="25747" y="52997"/>
                      <a:pt x="25971" y="53008"/>
                    </a:cubicBezTo>
                    <a:cubicBezTo>
                      <a:pt x="26595" y="53026"/>
                      <a:pt x="27218" y="53089"/>
                      <a:pt x="27849" y="53115"/>
                    </a:cubicBezTo>
                    <a:cubicBezTo>
                      <a:pt x="28113" y="53127"/>
                      <a:pt x="28296" y="53178"/>
                      <a:pt x="28296" y="53505"/>
                    </a:cubicBezTo>
                    <a:cubicBezTo>
                      <a:pt x="28290" y="54620"/>
                      <a:pt x="28296" y="55736"/>
                      <a:pt x="28296" y="57015"/>
                    </a:cubicBezTo>
                    <a:cubicBezTo>
                      <a:pt x="27212" y="56303"/>
                      <a:pt x="25996" y="56038"/>
                      <a:pt x="25379" y="54866"/>
                    </a:cubicBezTo>
                    <a:cubicBezTo>
                      <a:pt x="25051" y="54230"/>
                      <a:pt x="24604" y="53656"/>
                      <a:pt x="24175" y="53001"/>
                    </a:cubicBezTo>
                    <a:cubicBezTo>
                      <a:pt x="24580" y="53001"/>
                      <a:pt x="24943" y="52994"/>
                      <a:pt x="25291" y="52994"/>
                    </a:cubicBezTo>
                    <a:close/>
                    <a:moveTo>
                      <a:pt x="23036" y="56746"/>
                    </a:moveTo>
                    <a:cubicBezTo>
                      <a:pt x="23133" y="56746"/>
                      <a:pt x="23220" y="56804"/>
                      <a:pt x="23312" y="56914"/>
                    </a:cubicBezTo>
                    <a:cubicBezTo>
                      <a:pt x="23835" y="57525"/>
                      <a:pt x="24364" y="58130"/>
                      <a:pt x="24900" y="58760"/>
                    </a:cubicBezTo>
                    <a:cubicBezTo>
                      <a:pt x="24328" y="59073"/>
                      <a:pt x="23774" y="59194"/>
                      <a:pt x="23222" y="59194"/>
                    </a:cubicBezTo>
                    <a:cubicBezTo>
                      <a:pt x="22362" y="59194"/>
                      <a:pt x="21506" y="58900"/>
                      <a:pt x="20597" y="58577"/>
                    </a:cubicBezTo>
                    <a:cubicBezTo>
                      <a:pt x="21397" y="57947"/>
                      <a:pt x="22096" y="57412"/>
                      <a:pt x="22783" y="56857"/>
                    </a:cubicBezTo>
                    <a:cubicBezTo>
                      <a:pt x="22877" y="56782"/>
                      <a:pt x="22959" y="56746"/>
                      <a:pt x="23036" y="56746"/>
                    </a:cubicBezTo>
                    <a:close/>
                    <a:moveTo>
                      <a:pt x="32868" y="53104"/>
                    </a:moveTo>
                    <a:cubicBezTo>
                      <a:pt x="33169" y="53104"/>
                      <a:pt x="33389" y="53229"/>
                      <a:pt x="33576" y="53524"/>
                    </a:cubicBezTo>
                    <a:cubicBezTo>
                      <a:pt x="33884" y="54009"/>
                      <a:pt x="34262" y="54457"/>
                      <a:pt x="34584" y="54929"/>
                    </a:cubicBezTo>
                    <a:cubicBezTo>
                      <a:pt x="34699" y="55102"/>
                      <a:pt x="34807" y="55180"/>
                      <a:pt x="34927" y="55180"/>
                    </a:cubicBezTo>
                    <a:cubicBezTo>
                      <a:pt x="35030" y="55180"/>
                      <a:pt x="35143" y="55122"/>
                      <a:pt x="35277" y="55017"/>
                    </a:cubicBezTo>
                    <a:cubicBezTo>
                      <a:pt x="35574" y="54784"/>
                      <a:pt x="35839" y="54379"/>
                      <a:pt x="36201" y="54379"/>
                    </a:cubicBezTo>
                    <a:cubicBezTo>
                      <a:pt x="36230" y="54379"/>
                      <a:pt x="36260" y="54382"/>
                      <a:pt x="36291" y="54387"/>
                    </a:cubicBezTo>
                    <a:cubicBezTo>
                      <a:pt x="36650" y="54457"/>
                      <a:pt x="36839" y="54923"/>
                      <a:pt x="37098" y="55213"/>
                    </a:cubicBezTo>
                    <a:cubicBezTo>
                      <a:pt x="37432" y="55584"/>
                      <a:pt x="37753" y="55956"/>
                      <a:pt x="38131" y="56391"/>
                    </a:cubicBezTo>
                    <a:cubicBezTo>
                      <a:pt x="37696" y="56536"/>
                      <a:pt x="37545" y="56756"/>
                      <a:pt x="37545" y="57185"/>
                    </a:cubicBezTo>
                    <a:cubicBezTo>
                      <a:pt x="37545" y="58180"/>
                      <a:pt x="37451" y="59169"/>
                      <a:pt x="37388" y="60165"/>
                    </a:cubicBezTo>
                    <a:cubicBezTo>
                      <a:pt x="37375" y="60404"/>
                      <a:pt x="37381" y="60644"/>
                      <a:pt x="37117" y="60763"/>
                    </a:cubicBezTo>
                    <a:cubicBezTo>
                      <a:pt x="36316" y="61142"/>
                      <a:pt x="35523" y="61526"/>
                      <a:pt x="34590" y="61967"/>
                    </a:cubicBezTo>
                    <a:cubicBezTo>
                      <a:pt x="35025" y="60165"/>
                      <a:pt x="34981" y="58413"/>
                      <a:pt x="35844" y="56813"/>
                    </a:cubicBezTo>
                    <a:lnTo>
                      <a:pt x="33891" y="56246"/>
                    </a:lnTo>
                    <a:cubicBezTo>
                      <a:pt x="33916" y="55918"/>
                      <a:pt x="34281" y="55893"/>
                      <a:pt x="34363" y="55629"/>
                    </a:cubicBezTo>
                    <a:cubicBezTo>
                      <a:pt x="34302" y="55518"/>
                      <a:pt x="34217" y="55491"/>
                      <a:pt x="34127" y="55491"/>
                    </a:cubicBezTo>
                    <a:cubicBezTo>
                      <a:pt x="34043" y="55491"/>
                      <a:pt x="33955" y="55515"/>
                      <a:pt x="33878" y="55515"/>
                    </a:cubicBezTo>
                    <a:cubicBezTo>
                      <a:pt x="33685" y="55514"/>
                      <a:pt x="33492" y="55513"/>
                      <a:pt x="33299" y="55513"/>
                    </a:cubicBezTo>
                    <a:cubicBezTo>
                      <a:pt x="32526" y="55513"/>
                      <a:pt x="31750" y="55521"/>
                      <a:pt x="30974" y="55521"/>
                    </a:cubicBezTo>
                    <a:cubicBezTo>
                      <a:pt x="30577" y="55521"/>
                      <a:pt x="30192" y="55446"/>
                      <a:pt x="29858" y="55206"/>
                    </a:cubicBezTo>
                    <a:cubicBezTo>
                      <a:pt x="29550" y="55005"/>
                      <a:pt x="29342" y="54671"/>
                      <a:pt x="29291" y="54305"/>
                    </a:cubicBezTo>
                    <a:cubicBezTo>
                      <a:pt x="29216" y="53795"/>
                      <a:pt x="29424" y="53530"/>
                      <a:pt x="29934" y="53467"/>
                    </a:cubicBezTo>
                    <a:cubicBezTo>
                      <a:pt x="30841" y="53348"/>
                      <a:pt x="31755" y="53253"/>
                      <a:pt x="32662" y="53121"/>
                    </a:cubicBezTo>
                    <a:cubicBezTo>
                      <a:pt x="32735" y="53110"/>
                      <a:pt x="32803" y="53104"/>
                      <a:pt x="32868" y="53104"/>
                    </a:cubicBezTo>
                    <a:close/>
                    <a:moveTo>
                      <a:pt x="26370" y="64084"/>
                    </a:moveTo>
                    <a:cubicBezTo>
                      <a:pt x="26369" y="64086"/>
                      <a:pt x="26368" y="64088"/>
                      <a:pt x="26368" y="64090"/>
                    </a:cubicBezTo>
                    <a:lnTo>
                      <a:pt x="26374" y="64090"/>
                    </a:lnTo>
                    <a:cubicBezTo>
                      <a:pt x="26373" y="64088"/>
                      <a:pt x="26371" y="64086"/>
                      <a:pt x="26370" y="64084"/>
                    </a:cubicBezTo>
                    <a:close/>
                    <a:moveTo>
                      <a:pt x="41466" y="58395"/>
                    </a:moveTo>
                    <a:cubicBezTo>
                      <a:pt x="41687" y="58395"/>
                      <a:pt x="41934" y="58471"/>
                      <a:pt x="42214" y="58621"/>
                    </a:cubicBezTo>
                    <a:cubicBezTo>
                      <a:pt x="42517" y="58795"/>
                      <a:pt x="42863" y="58887"/>
                      <a:pt x="43213" y="58887"/>
                    </a:cubicBezTo>
                    <a:cubicBezTo>
                      <a:pt x="43306" y="58887"/>
                      <a:pt x="43400" y="58880"/>
                      <a:pt x="43493" y="58867"/>
                    </a:cubicBezTo>
                    <a:cubicBezTo>
                      <a:pt x="43788" y="58820"/>
                      <a:pt x="43996" y="58788"/>
                      <a:pt x="44154" y="58788"/>
                    </a:cubicBezTo>
                    <a:cubicBezTo>
                      <a:pt x="44529" y="58788"/>
                      <a:pt x="44625" y="58970"/>
                      <a:pt x="44948" y="59573"/>
                    </a:cubicBezTo>
                    <a:cubicBezTo>
                      <a:pt x="44999" y="59661"/>
                      <a:pt x="45043" y="59749"/>
                      <a:pt x="45137" y="59919"/>
                    </a:cubicBezTo>
                    <a:lnTo>
                      <a:pt x="42396" y="60039"/>
                    </a:lnTo>
                    <a:cubicBezTo>
                      <a:pt x="42592" y="60694"/>
                      <a:pt x="42680" y="61274"/>
                      <a:pt x="42207" y="61790"/>
                    </a:cubicBezTo>
                    <a:cubicBezTo>
                      <a:pt x="42050" y="61967"/>
                      <a:pt x="42277" y="62112"/>
                      <a:pt x="42409" y="62232"/>
                    </a:cubicBezTo>
                    <a:cubicBezTo>
                      <a:pt x="43115" y="62899"/>
                      <a:pt x="42957" y="63693"/>
                      <a:pt x="42056" y="64033"/>
                    </a:cubicBezTo>
                    <a:cubicBezTo>
                      <a:pt x="41930" y="64078"/>
                      <a:pt x="41804" y="64115"/>
                      <a:pt x="41678" y="64134"/>
                    </a:cubicBezTo>
                    <a:cubicBezTo>
                      <a:pt x="41453" y="64166"/>
                      <a:pt x="41273" y="64186"/>
                      <a:pt x="41129" y="64186"/>
                    </a:cubicBezTo>
                    <a:cubicBezTo>
                      <a:pt x="40647" y="64186"/>
                      <a:pt x="40579" y="63962"/>
                      <a:pt x="40588" y="63214"/>
                    </a:cubicBezTo>
                    <a:cubicBezTo>
                      <a:pt x="40595" y="62458"/>
                      <a:pt x="40506" y="61696"/>
                      <a:pt x="40330" y="60959"/>
                    </a:cubicBezTo>
                    <a:cubicBezTo>
                      <a:pt x="40185" y="60335"/>
                      <a:pt x="40179" y="59711"/>
                      <a:pt x="40500" y="59125"/>
                    </a:cubicBezTo>
                    <a:cubicBezTo>
                      <a:pt x="40766" y="58634"/>
                      <a:pt x="41075" y="58395"/>
                      <a:pt x="41466" y="58395"/>
                    </a:cubicBezTo>
                    <a:close/>
                    <a:moveTo>
                      <a:pt x="30520" y="56741"/>
                    </a:moveTo>
                    <a:cubicBezTo>
                      <a:pt x="30586" y="56741"/>
                      <a:pt x="30652" y="56772"/>
                      <a:pt x="30715" y="56845"/>
                    </a:cubicBezTo>
                    <a:cubicBezTo>
                      <a:pt x="31276" y="57487"/>
                      <a:pt x="31837" y="58130"/>
                      <a:pt x="32473" y="58854"/>
                    </a:cubicBezTo>
                    <a:lnTo>
                      <a:pt x="30312" y="59314"/>
                    </a:lnTo>
                    <a:cubicBezTo>
                      <a:pt x="30671" y="59623"/>
                      <a:pt x="30759" y="60077"/>
                      <a:pt x="31106" y="60511"/>
                    </a:cubicBezTo>
                    <a:lnTo>
                      <a:pt x="28296" y="60650"/>
                    </a:lnTo>
                    <a:cubicBezTo>
                      <a:pt x="28491" y="61280"/>
                      <a:pt x="28617" y="61828"/>
                      <a:pt x="28170" y="62339"/>
                    </a:cubicBezTo>
                    <a:cubicBezTo>
                      <a:pt x="27993" y="62547"/>
                      <a:pt x="28201" y="62704"/>
                      <a:pt x="28359" y="62855"/>
                    </a:cubicBezTo>
                    <a:cubicBezTo>
                      <a:pt x="29052" y="63517"/>
                      <a:pt x="28863" y="64330"/>
                      <a:pt x="27956" y="64657"/>
                    </a:cubicBezTo>
                    <a:cubicBezTo>
                      <a:pt x="27717" y="64743"/>
                      <a:pt x="27460" y="64805"/>
                      <a:pt x="27217" y="64805"/>
                    </a:cubicBezTo>
                    <a:cubicBezTo>
                      <a:pt x="27069" y="64805"/>
                      <a:pt x="26926" y="64782"/>
                      <a:pt x="26796" y="64727"/>
                    </a:cubicBezTo>
                    <a:cubicBezTo>
                      <a:pt x="26455" y="64580"/>
                      <a:pt x="26111" y="64550"/>
                      <a:pt x="25766" y="64550"/>
                    </a:cubicBezTo>
                    <a:cubicBezTo>
                      <a:pt x="25540" y="64550"/>
                      <a:pt x="25313" y="64563"/>
                      <a:pt x="25086" y="64563"/>
                    </a:cubicBezTo>
                    <a:cubicBezTo>
                      <a:pt x="25066" y="64563"/>
                      <a:pt x="25046" y="64563"/>
                      <a:pt x="25026" y="64563"/>
                    </a:cubicBezTo>
                    <a:cubicBezTo>
                      <a:pt x="24906" y="64562"/>
                      <a:pt x="24785" y="64561"/>
                      <a:pt x="24665" y="64561"/>
                    </a:cubicBezTo>
                    <a:cubicBezTo>
                      <a:pt x="24130" y="64561"/>
                      <a:pt x="23595" y="64571"/>
                      <a:pt x="23060" y="64582"/>
                    </a:cubicBezTo>
                    <a:cubicBezTo>
                      <a:pt x="23023" y="64583"/>
                      <a:pt x="22987" y="64584"/>
                      <a:pt x="22950" y="64584"/>
                    </a:cubicBezTo>
                    <a:cubicBezTo>
                      <a:pt x="22621" y="64584"/>
                      <a:pt x="22294" y="64533"/>
                      <a:pt x="21976" y="64437"/>
                    </a:cubicBezTo>
                    <a:cubicBezTo>
                      <a:pt x="21504" y="64285"/>
                      <a:pt x="21145" y="63996"/>
                      <a:pt x="21019" y="63492"/>
                    </a:cubicBezTo>
                    <a:cubicBezTo>
                      <a:pt x="20855" y="62874"/>
                      <a:pt x="21044" y="62572"/>
                      <a:pt x="21674" y="62484"/>
                    </a:cubicBezTo>
                    <a:cubicBezTo>
                      <a:pt x="22581" y="62351"/>
                      <a:pt x="23489" y="62263"/>
                      <a:pt x="24396" y="62124"/>
                    </a:cubicBezTo>
                    <a:cubicBezTo>
                      <a:pt x="24458" y="62114"/>
                      <a:pt x="24517" y="62110"/>
                      <a:pt x="24572" y="62110"/>
                    </a:cubicBezTo>
                    <a:cubicBezTo>
                      <a:pt x="24866" y="62110"/>
                      <a:pt x="25060" y="62251"/>
                      <a:pt x="25240" y="62521"/>
                    </a:cubicBezTo>
                    <a:cubicBezTo>
                      <a:pt x="25592" y="63055"/>
                      <a:pt x="25987" y="63563"/>
                      <a:pt x="26370" y="64084"/>
                    </a:cubicBezTo>
                    <a:lnTo>
                      <a:pt x="26370" y="64084"/>
                    </a:lnTo>
                    <a:cubicBezTo>
                      <a:pt x="26575" y="63299"/>
                      <a:pt x="26493" y="62608"/>
                      <a:pt x="26330" y="61910"/>
                    </a:cubicBezTo>
                    <a:cubicBezTo>
                      <a:pt x="26210" y="61406"/>
                      <a:pt x="26122" y="60889"/>
                      <a:pt x="26217" y="60360"/>
                    </a:cubicBezTo>
                    <a:cubicBezTo>
                      <a:pt x="26280" y="59913"/>
                      <a:pt x="26507" y="59510"/>
                      <a:pt x="26847" y="59214"/>
                    </a:cubicBezTo>
                    <a:cubicBezTo>
                      <a:pt x="27060" y="59035"/>
                      <a:pt x="27245" y="58942"/>
                      <a:pt x="27442" y="58942"/>
                    </a:cubicBezTo>
                    <a:cubicBezTo>
                      <a:pt x="27606" y="58942"/>
                      <a:pt x="27778" y="59006"/>
                      <a:pt x="27981" y="59138"/>
                    </a:cubicBezTo>
                    <a:cubicBezTo>
                      <a:pt x="28339" y="59366"/>
                      <a:pt x="28704" y="59471"/>
                      <a:pt x="29100" y="59471"/>
                    </a:cubicBezTo>
                    <a:cubicBezTo>
                      <a:pt x="29415" y="59471"/>
                      <a:pt x="29749" y="59405"/>
                      <a:pt x="30117" y="59283"/>
                    </a:cubicBezTo>
                    <a:cubicBezTo>
                      <a:pt x="29436" y="58899"/>
                      <a:pt x="28737" y="58917"/>
                      <a:pt x="28094" y="58546"/>
                    </a:cubicBezTo>
                    <a:lnTo>
                      <a:pt x="30299" y="56832"/>
                    </a:lnTo>
                    <a:cubicBezTo>
                      <a:pt x="30375" y="56776"/>
                      <a:pt x="30448" y="56741"/>
                      <a:pt x="30520" y="56741"/>
                    </a:cubicBezTo>
                    <a:close/>
                    <a:moveTo>
                      <a:pt x="38463" y="62495"/>
                    </a:moveTo>
                    <a:cubicBezTo>
                      <a:pt x="38651" y="62495"/>
                      <a:pt x="38786" y="62570"/>
                      <a:pt x="38912" y="62742"/>
                    </a:cubicBezTo>
                    <a:cubicBezTo>
                      <a:pt x="39397" y="63422"/>
                      <a:pt x="39889" y="64090"/>
                      <a:pt x="40494" y="64922"/>
                    </a:cubicBezTo>
                    <a:lnTo>
                      <a:pt x="40500" y="64928"/>
                    </a:lnTo>
                    <a:cubicBezTo>
                      <a:pt x="39731" y="64928"/>
                      <a:pt x="39008" y="64930"/>
                      <a:pt x="38308" y="64930"/>
                    </a:cubicBezTo>
                    <a:cubicBezTo>
                      <a:pt x="37608" y="64930"/>
                      <a:pt x="36931" y="64928"/>
                      <a:pt x="36253" y="64922"/>
                    </a:cubicBezTo>
                    <a:cubicBezTo>
                      <a:pt x="35913" y="64916"/>
                      <a:pt x="35579" y="64796"/>
                      <a:pt x="35308" y="64582"/>
                    </a:cubicBezTo>
                    <a:cubicBezTo>
                      <a:pt x="34911" y="64279"/>
                      <a:pt x="34691" y="63889"/>
                      <a:pt x="34792" y="63359"/>
                    </a:cubicBezTo>
                    <a:cubicBezTo>
                      <a:pt x="34848" y="63076"/>
                      <a:pt x="34949" y="62912"/>
                      <a:pt x="35283" y="62880"/>
                    </a:cubicBezTo>
                    <a:cubicBezTo>
                      <a:pt x="36298" y="62786"/>
                      <a:pt x="37306" y="62654"/>
                      <a:pt x="38314" y="62509"/>
                    </a:cubicBezTo>
                    <a:cubicBezTo>
                      <a:pt x="38367" y="62500"/>
                      <a:pt x="38417" y="62495"/>
                      <a:pt x="38463" y="62495"/>
                    </a:cubicBezTo>
                    <a:close/>
                    <a:moveTo>
                      <a:pt x="29613" y="62320"/>
                    </a:moveTo>
                    <a:lnTo>
                      <a:pt x="29613" y="62320"/>
                    </a:lnTo>
                    <a:cubicBezTo>
                      <a:pt x="30992" y="62402"/>
                      <a:pt x="32240" y="62477"/>
                      <a:pt x="33481" y="62547"/>
                    </a:cubicBezTo>
                    <a:cubicBezTo>
                      <a:pt x="33714" y="62559"/>
                      <a:pt x="33790" y="62685"/>
                      <a:pt x="33790" y="62899"/>
                    </a:cubicBezTo>
                    <a:lnTo>
                      <a:pt x="33790" y="66339"/>
                    </a:lnTo>
                    <a:cubicBezTo>
                      <a:pt x="32958" y="66072"/>
                      <a:pt x="32293" y="65374"/>
                      <a:pt x="31438" y="65374"/>
                    </a:cubicBezTo>
                    <a:cubicBezTo>
                      <a:pt x="31244" y="65374"/>
                      <a:pt x="31040" y="65410"/>
                      <a:pt x="30822" y="65495"/>
                    </a:cubicBezTo>
                    <a:cubicBezTo>
                      <a:pt x="30740" y="65653"/>
                      <a:pt x="30854" y="65817"/>
                      <a:pt x="30898" y="65987"/>
                    </a:cubicBezTo>
                    <a:cubicBezTo>
                      <a:pt x="30999" y="66333"/>
                      <a:pt x="30980" y="66680"/>
                      <a:pt x="30734" y="66951"/>
                    </a:cubicBezTo>
                    <a:cubicBezTo>
                      <a:pt x="30425" y="67285"/>
                      <a:pt x="30570" y="67461"/>
                      <a:pt x="30860" y="67707"/>
                    </a:cubicBezTo>
                    <a:cubicBezTo>
                      <a:pt x="31408" y="68173"/>
                      <a:pt x="31377" y="68797"/>
                      <a:pt x="30822" y="69238"/>
                    </a:cubicBezTo>
                    <a:cubicBezTo>
                      <a:pt x="30510" y="69482"/>
                      <a:pt x="30160" y="69550"/>
                      <a:pt x="29800" y="69550"/>
                    </a:cubicBezTo>
                    <a:cubicBezTo>
                      <a:pt x="29592" y="69550"/>
                      <a:pt x="29381" y="69528"/>
                      <a:pt x="29172" y="69502"/>
                    </a:cubicBezTo>
                    <a:cubicBezTo>
                      <a:pt x="29014" y="69483"/>
                      <a:pt x="28976" y="69351"/>
                      <a:pt x="28970" y="69213"/>
                    </a:cubicBezTo>
                    <a:cubicBezTo>
                      <a:pt x="28957" y="69055"/>
                      <a:pt x="28945" y="68904"/>
                      <a:pt x="28932" y="68715"/>
                    </a:cubicBezTo>
                    <a:cubicBezTo>
                      <a:pt x="27981" y="68620"/>
                      <a:pt x="27105" y="68293"/>
                      <a:pt x="26210" y="68060"/>
                    </a:cubicBezTo>
                    <a:cubicBezTo>
                      <a:pt x="26166" y="67801"/>
                      <a:pt x="26380" y="67744"/>
                      <a:pt x="26507" y="67637"/>
                    </a:cubicBezTo>
                    <a:cubicBezTo>
                      <a:pt x="26872" y="67341"/>
                      <a:pt x="27237" y="67045"/>
                      <a:pt x="27622" y="66774"/>
                    </a:cubicBezTo>
                    <a:cubicBezTo>
                      <a:pt x="28201" y="66358"/>
                      <a:pt x="28756" y="65968"/>
                      <a:pt x="28674" y="65111"/>
                    </a:cubicBezTo>
                    <a:cubicBezTo>
                      <a:pt x="28649" y="64821"/>
                      <a:pt x="28850" y="64519"/>
                      <a:pt x="29052" y="64267"/>
                    </a:cubicBezTo>
                    <a:cubicBezTo>
                      <a:pt x="29304" y="63956"/>
                      <a:pt x="29589" y="63763"/>
                      <a:pt x="29964" y="63763"/>
                    </a:cubicBezTo>
                    <a:cubicBezTo>
                      <a:pt x="30160" y="63763"/>
                      <a:pt x="30380" y="63816"/>
                      <a:pt x="30633" y="63933"/>
                    </a:cubicBezTo>
                    <a:lnTo>
                      <a:pt x="29613" y="62320"/>
                    </a:lnTo>
                    <a:close/>
                    <a:moveTo>
                      <a:pt x="38452" y="70934"/>
                    </a:moveTo>
                    <a:cubicBezTo>
                      <a:pt x="38548" y="70934"/>
                      <a:pt x="38629" y="71000"/>
                      <a:pt x="38711" y="71096"/>
                    </a:cubicBezTo>
                    <a:cubicBezTo>
                      <a:pt x="39234" y="71714"/>
                      <a:pt x="39763" y="72325"/>
                      <a:pt x="40336" y="72987"/>
                    </a:cubicBezTo>
                    <a:cubicBezTo>
                      <a:pt x="39730" y="73270"/>
                      <a:pt x="39152" y="73386"/>
                      <a:pt x="38585" y="73386"/>
                    </a:cubicBezTo>
                    <a:cubicBezTo>
                      <a:pt x="37726" y="73386"/>
                      <a:pt x="36892" y="73118"/>
                      <a:pt x="36027" y="72753"/>
                    </a:cubicBezTo>
                    <a:cubicBezTo>
                      <a:pt x="36814" y="72142"/>
                      <a:pt x="37532" y="71588"/>
                      <a:pt x="38251" y="71021"/>
                    </a:cubicBezTo>
                    <a:cubicBezTo>
                      <a:pt x="38326" y="70960"/>
                      <a:pt x="38392" y="70934"/>
                      <a:pt x="38452" y="70934"/>
                    </a:cubicBezTo>
                    <a:close/>
                    <a:moveTo>
                      <a:pt x="18933" y="69521"/>
                    </a:moveTo>
                    <a:lnTo>
                      <a:pt x="18940" y="69528"/>
                    </a:lnTo>
                    <a:cubicBezTo>
                      <a:pt x="20263" y="69591"/>
                      <a:pt x="21460" y="69654"/>
                      <a:pt x="22651" y="69704"/>
                    </a:cubicBezTo>
                    <a:cubicBezTo>
                      <a:pt x="22940" y="69717"/>
                      <a:pt x="23066" y="69843"/>
                      <a:pt x="23066" y="70145"/>
                    </a:cubicBezTo>
                    <a:cubicBezTo>
                      <a:pt x="23060" y="71235"/>
                      <a:pt x="23066" y="72325"/>
                      <a:pt x="23066" y="73459"/>
                    </a:cubicBezTo>
                    <a:cubicBezTo>
                      <a:pt x="20943" y="72930"/>
                      <a:pt x="19929" y="71342"/>
                      <a:pt x="18933" y="69521"/>
                    </a:cubicBezTo>
                    <a:close/>
                    <a:moveTo>
                      <a:pt x="46584" y="70489"/>
                    </a:moveTo>
                    <a:cubicBezTo>
                      <a:pt x="46721" y="70489"/>
                      <a:pt x="46855" y="70492"/>
                      <a:pt x="46990" y="70498"/>
                    </a:cubicBezTo>
                    <a:cubicBezTo>
                      <a:pt x="47777" y="70529"/>
                      <a:pt x="48558" y="70586"/>
                      <a:pt x="49340" y="70624"/>
                    </a:cubicBezTo>
                    <a:cubicBezTo>
                      <a:pt x="49592" y="70636"/>
                      <a:pt x="49806" y="70668"/>
                      <a:pt x="49806" y="70996"/>
                    </a:cubicBezTo>
                    <a:lnTo>
                      <a:pt x="49806" y="74398"/>
                    </a:lnTo>
                    <a:lnTo>
                      <a:pt x="49806" y="74404"/>
                    </a:lnTo>
                    <a:cubicBezTo>
                      <a:pt x="47683" y="73818"/>
                      <a:pt x="46630" y="72287"/>
                      <a:pt x="45711" y="70498"/>
                    </a:cubicBezTo>
                    <a:cubicBezTo>
                      <a:pt x="46026" y="70498"/>
                      <a:pt x="46310" y="70489"/>
                      <a:pt x="46584" y="70489"/>
                    </a:cubicBezTo>
                    <a:close/>
                    <a:moveTo>
                      <a:pt x="44531" y="74248"/>
                    </a:moveTo>
                    <a:cubicBezTo>
                      <a:pt x="44616" y="74248"/>
                      <a:pt x="44691" y="74305"/>
                      <a:pt x="44765" y="74392"/>
                    </a:cubicBezTo>
                    <a:cubicBezTo>
                      <a:pt x="45307" y="75015"/>
                      <a:pt x="45849" y="75639"/>
                      <a:pt x="46416" y="76294"/>
                    </a:cubicBezTo>
                    <a:cubicBezTo>
                      <a:pt x="45826" y="76589"/>
                      <a:pt x="45261" y="76706"/>
                      <a:pt x="44703" y="76706"/>
                    </a:cubicBezTo>
                    <a:cubicBezTo>
                      <a:pt x="43831" y="76706"/>
                      <a:pt x="42979" y="76421"/>
                      <a:pt x="42088" y="76086"/>
                    </a:cubicBezTo>
                    <a:cubicBezTo>
                      <a:pt x="42901" y="75456"/>
                      <a:pt x="43631" y="74883"/>
                      <a:pt x="44362" y="74316"/>
                    </a:cubicBezTo>
                    <a:cubicBezTo>
                      <a:pt x="44424" y="74269"/>
                      <a:pt x="44479" y="74248"/>
                      <a:pt x="44531" y="74248"/>
                    </a:cubicBezTo>
                    <a:close/>
                    <a:moveTo>
                      <a:pt x="27688" y="69681"/>
                    </a:moveTo>
                    <a:cubicBezTo>
                      <a:pt x="27903" y="69681"/>
                      <a:pt x="28105" y="69795"/>
                      <a:pt x="28214" y="69981"/>
                    </a:cubicBezTo>
                    <a:cubicBezTo>
                      <a:pt x="28573" y="70498"/>
                      <a:pt x="28970" y="70989"/>
                      <a:pt x="29323" y="71512"/>
                    </a:cubicBezTo>
                    <a:cubicBezTo>
                      <a:pt x="29442" y="71687"/>
                      <a:pt x="29558" y="71794"/>
                      <a:pt x="29692" y="71794"/>
                    </a:cubicBezTo>
                    <a:cubicBezTo>
                      <a:pt x="29786" y="71794"/>
                      <a:pt x="29887" y="71742"/>
                      <a:pt x="30003" y="71626"/>
                    </a:cubicBezTo>
                    <a:cubicBezTo>
                      <a:pt x="30060" y="71575"/>
                      <a:pt x="30123" y="71525"/>
                      <a:pt x="30186" y="71481"/>
                    </a:cubicBezTo>
                    <a:cubicBezTo>
                      <a:pt x="30579" y="71183"/>
                      <a:pt x="30787" y="71024"/>
                      <a:pt x="30971" y="71024"/>
                    </a:cubicBezTo>
                    <a:cubicBezTo>
                      <a:pt x="31180" y="71024"/>
                      <a:pt x="31358" y="71228"/>
                      <a:pt x="31736" y="71663"/>
                    </a:cubicBezTo>
                    <a:cubicBezTo>
                      <a:pt x="31925" y="71884"/>
                      <a:pt x="32114" y="72098"/>
                      <a:pt x="32297" y="72325"/>
                    </a:cubicBezTo>
                    <a:cubicBezTo>
                      <a:pt x="32505" y="72578"/>
                      <a:pt x="32688" y="72754"/>
                      <a:pt x="33014" y="72754"/>
                    </a:cubicBezTo>
                    <a:cubicBezTo>
                      <a:pt x="33093" y="72754"/>
                      <a:pt x="33181" y="72744"/>
                      <a:pt x="33280" y="72722"/>
                    </a:cubicBezTo>
                    <a:cubicBezTo>
                      <a:pt x="33379" y="72699"/>
                      <a:pt x="33469" y="72688"/>
                      <a:pt x="33550" y="72688"/>
                    </a:cubicBezTo>
                    <a:cubicBezTo>
                      <a:pt x="33978" y="72688"/>
                      <a:pt x="34157" y="73003"/>
                      <a:pt x="34130" y="73554"/>
                    </a:cubicBezTo>
                    <a:cubicBezTo>
                      <a:pt x="34080" y="74499"/>
                      <a:pt x="34010" y="75437"/>
                      <a:pt x="33966" y="76383"/>
                    </a:cubicBezTo>
                    <a:cubicBezTo>
                      <a:pt x="33947" y="76628"/>
                      <a:pt x="33903" y="76824"/>
                      <a:pt x="33639" y="76943"/>
                    </a:cubicBezTo>
                    <a:cubicBezTo>
                      <a:pt x="32876" y="77284"/>
                      <a:pt x="32127" y="77649"/>
                      <a:pt x="31200" y="78090"/>
                    </a:cubicBezTo>
                    <a:cubicBezTo>
                      <a:pt x="31534" y="76376"/>
                      <a:pt x="31673" y="74820"/>
                      <a:pt x="32215" y="73213"/>
                    </a:cubicBezTo>
                    <a:lnTo>
                      <a:pt x="32215" y="73213"/>
                    </a:lnTo>
                    <a:cubicBezTo>
                      <a:pt x="31837" y="73354"/>
                      <a:pt x="31475" y="73410"/>
                      <a:pt x="31125" y="73410"/>
                    </a:cubicBezTo>
                    <a:cubicBezTo>
                      <a:pt x="30267" y="73410"/>
                      <a:pt x="29474" y="73075"/>
                      <a:pt x="28655" y="72829"/>
                    </a:cubicBezTo>
                    <a:cubicBezTo>
                      <a:pt x="28680" y="72533"/>
                      <a:pt x="29014" y="72508"/>
                      <a:pt x="29052" y="72268"/>
                    </a:cubicBezTo>
                    <a:cubicBezTo>
                      <a:pt x="29034" y="72197"/>
                      <a:pt x="28971" y="72142"/>
                      <a:pt x="28894" y="72142"/>
                    </a:cubicBezTo>
                    <a:cubicBezTo>
                      <a:pt x="28890" y="72142"/>
                      <a:pt x="28886" y="72142"/>
                      <a:pt x="28882" y="72142"/>
                    </a:cubicBezTo>
                    <a:cubicBezTo>
                      <a:pt x="27962" y="72149"/>
                      <a:pt x="27048" y="72149"/>
                      <a:pt x="26128" y="72161"/>
                    </a:cubicBezTo>
                    <a:cubicBezTo>
                      <a:pt x="26093" y="72162"/>
                      <a:pt x="26057" y="72163"/>
                      <a:pt x="26022" y="72163"/>
                    </a:cubicBezTo>
                    <a:cubicBezTo>
                      <a:pt x="25666" y="72163"/>
                      <a:pt x="25307" y="72106"/>
                      <a:pt x="24969" y="71991"/>
                    </a:cubicBezTo>
                    <a:cubicBezTo>
                      <a:pt x="24591" y="71865"/>
                      <a:pt x="24282" y="71588"/>
                      <a:pt x="24125" y="71216"/>
                    </a:cubicBezTo>
                    <a:cubicBezTo>
                      <a:pt x="23986" y="70907"/>
                      <a:pt x="24030" y="70580"/>
                      <a:pt x="24125" y="70296"/>
                    </a:cubicBezTo>
                    <a:cubicBezTo>
                      <a:pt x="24193" y="70105"/>
                      <a:pt x="24356" y="70089"/>
                      <a:pt x="24521" y="70089"/>
                    </a:cubicBezTo>
                    <a:cubicBezTo>
                      <a:pt x="24554" y="70089"/>
                      <a:pt x="24587" y="70089"/>
                      <a:pt x="24620" y="70089"/>
                    </a:cubicBezTo>
                    <a:cubicBezTo>
                      <a:pt x="24665" y="70089"/>
                      <a:pt x="24708" y="70088"/>
                      <a:pt x="24749" y="70082"/>
                    </a:cubicBezTo>
                    <a:cubicBezTo>
                      <a:pt x="25681" y="69943"/>
                      <a:pt x="26614" y="69830"/>
                      <a:pt x="27546" y="69698"/>
                    </a:cubicBezTo>
                    <a:cubicBezTo>
                      <a:pt x="27593" y="69686"/>
                      <a:pt x="27641" y="69681"/>
                      <a:pt x="27688" y="69681"/>
                    </a:cubicBezTo>
                    <a:close/>
                    <a:moveTo>
                      <a:pt x="37251" y="74460"/>
                    </a:moveTo>
                    <a:cubicBezTo>
                      <a:pt x="37404" y="74460"/>
                      <a:pt x="37564" y="74515"/>
                      <a:pt x="37734" y="74650"/>
                    </a:cubicBezTo>
                    <a:cubicBezTo>
                      <a:pt x="38071" y="74916"/>
                      <a:pt x="38452" y="75026"/>
                      <a:pt x="38855" y="75026"/>
                    </a:cubicBezTo>
                    <a:cubicBezTo>
                      <a:pt x="39024" y="75026"/>
                      <a:pt x="39197" y="75007"/>
                      <a:pt x="39372" y="74971"/>
                    </a:cubicBezTo>
                    <a:cubicBezTo>
                      <a:pt x="39607" y="74924"/>
                      <a:pt x="39770" y="74893"/>
                      <a:pt x="39895" y="74893"/>
                    </a:cubicBezTo>
                    <a:cubicBezTo>
                      <a:pt x="40166" y="74893"/>
                      <a:pt x="40255" y="75038"/>
                      <a:pt x="40487" y="75469"/>
                    </a:cubicBezTo>
                    <a:cubicBezTo>
                      <a:pt x="40620" y="75721"/>
                      <a:pt x="40796" y="75942"/>
                      <a:pt x="41017" y="76118"/>
                    </a:cubicBezTo>
                    <a:lnTo>
                      <a:pt x="38062" y="76118"/>
                    </a:lnTo>
                    <a:cubicBezTo>
                      <a:pt x="38207" y="76767"/>
                      <a:pt x="38389" y="77347"/>
                      <a:pt x="37917" y="77882"/>
                    </a:cubicBezTo>
                    <a:cubicBezTo>
                      <a:pt x="37740" y="78090"/>
                      <a:pt x="37961" y="78248"/>
                      <a:pt x="38118" y="78392"/>
                    </a:cubicBezTo>
                    <a:cubicBezTo>
                      <a:pt x="38799" y="79035"/>
                      <a:pt x="38578" y="79917"/>
                      <a:pt x="37684" y="80194"/>
                    </a:cubicBezTo>
                    <a:cubicBezTo>
                      <a:pt x="37388" y="80289"/>
                      <a:pt x="37060" y="80226"/>
                      <a:pt x="36707" y="80409"/>
                    </a:cubicBezTo>
                    <a:cubicBezTo>
                      <a:pt x="36789" y="80604"/>
                      <a:pt x="36858" y="80774"/>
                      <a:pt x="36928" y="80938"/>
                    </a:cubicBezTo>
                    <a:cubicBezTo>
                      <a:pt x="36865" y="80969"/>
                      <a:pt x="36820" y="81020"/>
                      <a:pt x="36776" y="81020"/>
                    </a:cubicBezTo>
                    <a:cubicBezTo>
                      <a:pt x="35680" y="81051"/>
                      <a:pt x="34577" y="81089"/>
                      <a:pt x="33475" y="81095"/>
                    </a:cubicBezTo>
                    <a:cubicBezTo>
                      <a:pt x="33135" y="81095"/>
                      <a:pt x="32794" y="81058"/>
                      <a:pt x="32461" y="80982"/>
                    </a:cubicBezTo>
                    <a:cubicBezTo>
                      <a:pt x="32013" y="80881"/>
                      <a:pt x="31648" y="80623"/>
                      <a:pt x="31459" y="80175"/>
                    </a:cubicBezTo>
                    <a:cubicBezTo>
                      <a:pt x="31188" y="79539"/>
                      <a:pt x="31452" y="79073"/>
                      <a:pt x="32133" y="78985"/>
                    </a:cubicBezTo>
                    <a:cubicBezTo>
                      <a:pt x="32965" y="78878"/>
                      <a:pt x="33796" y="78796"/>
                      <a:pt x="34628" y="78663"/>
                    </a:cubicBezTo>
                    <a:cubicBezTo>
                      <a:pt x="34728" y="78647"/>
                      <a:pt x="34822" y="78638"/>
                      <a:pt x="34912" y="78638"/>
                    </a:cubicBezTo>
                    <a:cubicBezTo>
                      <a:pt x="35235" y="78638"/>
                      <a:pt x="35493" y="78759"/>
                      <a:pt x="35680" y="79104"/>
                    </a:cubicBezTo>
                    <a:cubicBezTo>
                      <a:pt x="35794" y="79325"/>
                      <a:pt x="35983" y="79501"/>
                      <a:pt x="36228" y="79810"/>
                    </a:cubicBezTo>
                    <a:cubicBezTo>
                      <a:pt x="36323" y="79041"/>
                      <a:pt x="36279" y="78266"/>
                      <a:pt x="36096" y="77517"/>
                    </a:cubicBezTo>
                    <a:cubicBezTo>
                      <a:pt x="35970" y="76956"/>
                      <a:pt x="35831" y="76389"/>
                      <a:pt x="35976" y="75809"/>
                    </a:cubicBezTo>
                    <a:cubicBezTo>
                      <a:pt x="36090" y="75362"/>
                      <a:pt x="36279" y="74965"/>
                      <a:pt x="36663" y="74694"/>
                    </a:cubicBezTo>
                    <a:cubicBezTo>
                      <a:pt x="36854" y="74557"/>
                      <a:pt x="37046" y="74460"/>
                      <a:pt x="37251" y="74460"/>
                    </a:cubicBezTo>
                    <a:close/>
                    <a:moveTo>
                      <a:pt x="41950" y="81170"/>
                    </a:moveTo>
                    <a:lnTo>
                      <a:pt x="41950" y="81170"/>
                    </a:lnTo>
                    <a:cubicBezTo>
                      <a:pt x="41954" y="81172"/>
                      <a:pt x="41958" y="81175"/>
                      <a:pt x="41962" y="81177"/>
                    </a:cubicBezTo>
                    <a:lnTo>
                      <a:pt x="41974" y="81171"/>
                    </a:lnTo>
                    <a:cubicBezTo>
                      <a:pt x="41966" y="81170"/>
                      <a:pt x="41958" y="81170"/>
                      <a:pt x="41950" y="81170"/>
                    </a:cubicBezTo>
                    <a:close/>
                    <a:moveTo>
                      <a:pt x="26729" y="78494"/>
                    </a:moveTo>
                    <a:cubicBezTo>
                      <a:pt x="27891" y="78494"/>
                      <a:pt x="28957" y="78657"/>
                      <a:pt x="30022" y="78657"/>
                    </a:cubicBezTo>
                    <a:cubicBezTo>
                      <a:pt x="30299" y="78657"/>
                      <a:pt x="30369" y="78827"/>
                      <a:pt x="30369" y="79067"/>
                    </a:cubicBezTo>
                    <a:lnTo>
                      <a:pt x="30369" y="82374"/>
                    </a:lnTo>
                    <a:cubicBezTo>
                      <a:pt x="29480" y="82204"/>
                      <a:pt x="28075" y="81310"/>
                      <a:pt x="27641" y="80654"/>
                    </a:cubicBezTo>
                    <a:cubicBezTo>
                      <a:pt x="27193" y="79980"/>
                      <a:pt x="26740" y="79306"/>
                      <a:pt x="26210" y="78506"/>
                    </a:cubicBezTo>
                    <a:cubicBezTo>
                      <a:pt x="26386" y="78498"/>
                      <a:pt x="26559" y="78494"/>
                      <a:pt x="26729" y="78494"/>
                    </a:cubicBezTo>
                    <a:close/>
                    <a:moveTo>
                      <a:pt x="53520" y="79421"/>
                    </a:moveTo>
                    <a:cubicBezTo>
                      <a:pt x="54615" y="79421"/>
                      <a:pt x="55657" y="79566"/>
                      <a:pt x="56699" y="79577"/>
                    </a:cubicBezTo>
                    <a:cubicBezTo>
                      <a:pt x="56995" y="79583"/>
                      <a:pt x="57115" y="79703"/>
                      <a:pt x="57115" y="79999"/>
                    </a:cubicBezTo>
                    <a:cubicBezTo>
                      <a:pt x="57102" y="81095"/>
                      <a:pt x="57108" y="82192"/>
                      <a:pt x="57108" y="83326"/>
                    </a:cubicBezTo>
                    <a:cubicBezTo>
                      <a:pt x="55023" y="82790"/>
                      <a:pt x="53977" y="81228"/>
                      <a:pt x="53025" y="79432"/>
                    </a:cubicBezTo>
                    <a:cubicBezTo>
                      <a:pt x="53192" y="79425"/>
                      <a:pt x="53356" y="79421"/>
                      <a:pt x="53520" y="79421"/>
                    </a:cubicBezTo>
                    <a:close/>
                    <a:moveTo>
                      <a:pt x="38301" y="81568"/>
                    </a:moveTo>
                    <a:lnTo>
                      <a:pt x="40122" y="83660"/>
                    </a:lnTo>
                    <a:cubicBezTo>
                      <a:pt x="39578" y="83967"/>
                      <a:pt x="38971" y="84120"/>
                      <a:pt x="38329" y="84120"/>
                    </a:cubicBezTo>
                    <a:cubicBezTo>
                      <a:pt x="37549" y="84120"/>
                      <a:pt x="36720" y="83895"/>
                      <a:pt x="35894" y="83445"/>
                    </a:cubicBezTo>
                    <a:lnTo>
                      <a:pt x="38301" y="81568"/>
                    </a:lnTo>
                    <a:close/>
                    <a:moveTo>
                      <a:pt x="27195" y="84974"/>
                    </a:moveTo>
                    <a:cubicBezTo>
                      <a:pt x="27194" y="84975"/>
                      <a:pt x="27194" y="84976"/>
                      <a:pt x="27193" y="84977"/>
                    </a:cubicBezTo>
                    <a:lnTo>
                      <a:pt x="27200" y="84977"/>
                    </a:lnTo>
                    <a:cubicBezTo>
                      <a:pt x="27198" y="84976"/>
                      <a:pt x="27196" y="84975"/>
                      <a:pt x="27195" y="84974"/>
                    </a:cubicBezTo>
                    <a:close/>
                    <a:moveTo>
                      <a:pt x="40128" y="77876"/>
                    </a:moveTo>
                    <a:cubicBezTo>
                      <a:pt x="40228" y="77876"/>
                      <a:pt x="40330" y="77878"/>
                      <a:pt x="40431" y="77882"/>
                    </a:cubicBezTo>
                    <a:cubicBezTo>
                      <a:pt x="41288" y="77926"/>
                      <a:pt x="42157" y="77995"/>
                      <a:pt x="43020" y="78021"/>
                    </a:cubicBezTo>
                    <a:cubicBezTo>
                      <a:pt x="43430" y="78027"/>
                      <a:pt x="43568" y="78178"/>
                      <a:pt x="43556" y="78581"/>
                    </a:cubicBezTo>
                    <a:cubicBezTo>
                      <a:pt x="43537" y="79419"/>
                      <a:pt x="43556" y="80264"/>
                      <a:pt x="43556" y="81102"/>
                    </a:cubicBezTo>
                    <a:cubicBezTo>
                      <a:pt x="43556" y="81284"/>
                      <a:pt x="43524" y="81473"/>
                      <a:pt x="43657" y="81656"/>
                    </a:cubicBezTo>
                    <a:cubicBezTo>
                      <a:pt x="43845" y="81644"/>
                      <a:pt x="44043" y="81612"/>
                      <a:pt x="44232" y="81612"/>
                    </a:cubicBezTo>
                    <a:cubicBezTo>
                      <a:pt x="44536" y="81612"/>
                      <a:pt x="44815" y="81696"/>
                      <a:pt x="44986" y="82085"/>
                    </a:cubicBezTo>
                    <a:cubicBezTo>
                      <a:pt x="45049" y="82072"/>
                      <a:pt x="45112" y="82047"/>
                      <a:pt x="45175" y="82022"/>
                    </a:cubicBezTo>
                    <a:cubicBezTo>
                      <a:pt x="45467" y="81817"/>
                      <a:pt x="45627" y="81704"/>
                      <a:pt x="45764" y="81704"/>
                    </a:cubicBezTo>
                    <a:cubicBezTo>
                      <a:pt x="45923" y="81704"/>
                      <a:pt x="46052" y="81854"/>
                      <a:pt x="46322" y="82185"/>
                    </a:cubicBezTo>
                    <a:cubicBezTo>
                      <a:pt x="46750" y="82708"/>
                      <a:pt x="47273" y="83149"/>
                      <a:pt x="47588" y="83729"/>
                    </a:cubicBezTo>
                    <a:cubicBezTo>
                      <a:pt x="47027" y="84007"/>
                      <a:pt x="46477" y="84117"/>
                      <a:pt x="45933" y="84117"/>
                    </a:cubicBezTo>
                    <a:cubicBezTo>
                      <a:pt x="45097" y="84117"/>
                      <a:pt x="44274" y="83858"/>
                      <a:pt x="43442" y="83553"/>
                    </a:cubicBezTo>
                    <a:cubicBezTo>
                      <a:pt x="43423" y="83250"/>
                      <a:pt x="43814" y="83206"/>
                      <a:pt x="43871" y="82885"/>
                    </a:cubicBezTo>
                    <a:cubicBezTo>
                      <a:pt x="43686" y="82862"/>
                      <a:pt x="43499" y="82851"/>
                      <a:pt x="43311" y="82851"/>
                    </a:cubicBezTo>
                    <a:cubicBezTo>
                      <a:pt x="43077" y="82851"/>
                      <a:pt x="42842" y="82869"/>
                      <a:pt x="42611" y="82904"/>
                    </a:cubicBezTo>
                    <a:cubicBezTo>
                      <a:pt x="42548" y="83294"/>
                      <a:pt x="42919" y="83679"/>
                      <a:pt x="42711" y="83981"/>
                    </a:cubicBezTo>
                    <a:cubicBezTo>
                      <a:pt x="42283" y="84586"/>
                      <a:pt x="42384" y="84983"/>
                      <a:pt x="42919" y="85462"/>
                    </a:cubicBezTo>
                    <a:cubicBezTo>
                      <a:pt x="43253" y="85758"/>
                      <a:pt x="42982" y="86445"/>
                      <a:pt x="42529" y="86741"/>
                    </a:cubicBezTo>
                    <a:cubicBezTo>
                      <a:pt x="42212" y="86947"/>
                      <a:pt x="41871" y="87002"/>
                      <a:pt x="41522" y="87002"/>
                    </a:cubicBezTo>
                    <a:cubicBezTo>
                      <a:pt x="41350" y="87002"/>
                      <a:pt x="41177" y="86988"/>
                      <a:pt x="41004" y="86974"/>
                    </a:cubicBezTo>
                    <a:cubicBezTo>
                      <a:pt x="40865" y="86967"/>
                      <a:pt x="40758" y="86854"/>
                      <a:pt x="40758" y="86715"/>
                    </a:cubicBezTo>
                    <a:cubicBezTo>
                      <a:pt x="40752" y="86589"/>
                      <a:pt x="40752" y="86457"/>
                      <a:pt x="40752" y="86325"/>
                    </a:cubicBezTo>
                    <a:cubicBezTo>
                      <a:pt x="40777" y="85455"/>
                      <a:pt x="40689" y="84592"/>
                      <a:pt x="40481" y="83754"/>
                    </a:cubicBezTo>
                    <a:cubicBezTo>
                      <a:pt x="40342" y="83212"/>
                      <a:pt x="40342" y="82652"/>
                      <a:pt x="40588" y="82135"/>
                    </a:cubicBezTo>
                    <a:cubicBezTo>
                      <a:pt x="40852" y="81583"/>
                      <a:pt x="41225" y="81168"/>
                      <a:pt x="41875" y="81168"/>
                    </a:cubicBezTo>
                    <a:cubicBezTo>
                      <a:pt x="41900" y="81168"/>
                      <a:pt x="41925" y="81168"/>
                      <a:pt x="41950" y="81170"/>
                    </a:cubicBezTo>
                    <a:lnTo>
                      <a:pt x="41950" y="81170"/>
                    </a:lnTo>
                    <a:cubicBezTo>
                      <a:pt x="40849" y="80444"/>
                      <a:pt x="40321" y="79258"/>
                      <a:pt x="39593" y="78222"/>
                    </a:cubicBezTo>
                    <a:cubicBezTo>
                      <a:pt x="39555" y="78159"/>
                      <a:pt x="39523" y="78084"/>
                      <a:pt x="39498" y="78014"/>
                    </a:cubicBezTo>
                    <a:cubicBezTo>
                      <a:pt x="39492" y="77995"/>
                      <a:pt x="39511" y="77964"/>
                      <a:pt x="39542" y="77882"/>
                    </a:cubicBezTo>
                    <a:cubicBezTo>
                      <a:pt x="39727" y="77882"/>
                      <a:pt x="39926" y="77876"/>
                      <a:pt x="40128" y="77876"/>
                    </a:cubicBezTo>
                    <a:close/>
                    <a:moveTo>
                      <a:pt x="44460" y="84608"/>
                    </a:moveTo>
                    <a:cubicBezTo>
                      <a:pt x="45110" y="84608"/>
                      <a:pt x="45722" y="84650"/>
                      <a:pt x="46334" y="84680"/>
                    </a:cubicBezTo>
                    <a:cubicBezTo>
                      <a:pt x="46675" y="84699"/>
                      <a:pt x="47008" y="84737"/>
                      <a:pt x="47349" y="84762"/>
                    </a:cubicBezTo>
                    <a:cubicBezTo>
                      <a:pt x="47998" y="84800"/>
                      <a:pt x="48010" y="84800"/>
                      <a:pt x="48010" y="85411"/>
                    </a:cubicBezTo>
                    <a:cubicBezTo>
                      <a:pt x="48017" y="86432"/>
                      <a:pt x="48010" y="87453"/>
                      <a:pt x="48010" y="88517"/>
                    </a:cubicBezTo>
                    <a:cubicBezTo>
                      <a:pt x="45925" y="87944"/>
                      <a:pt x="44879" y="86426"/>
                      <a:pt x="43953" y="84617"/>
                    </a:cubicBezTo>
                    <a:cubicBezTo>
                      <a:pt x="44125" y="84611"/>
                      <a:pt x="44294" y="84608"/>
                      <a:pt x="44460" y="84608"/>
                    </a:cubicBezTo>
                    <a:close/>
                    <a:moveTo>
                      <a:pt x="25119" y="82290"/>
                    </a:moveTo>
                    <a:cubicBezTo>
                      <a:pt x="25223" y="82290"/>
                      <a:pt x="25319" y="82354"/>
                      <a:pt x="25423" y="82481"/>
                    </a:cubicBezTo>
                    <a:cubicBezTo>
                      <a:pt x="25839" y="82986"/>
                      <a:pt x="26286" y="83471"/>
                      <a:pt x="26708" y="83968"/>
                    </a:cubicBezTo>
                    <a:cubicBezTo>
                      <a:pt x="26834" y="84120"/>
                      <a:pt x="26998" y="84246"/>
                      <a:pt x="26872" y="84517"/>
                    </a:cubicBezTo>
                    <a:cubicBezTo>
                      <a:pt x="26797" y="84679"/>
                      <a:pt x="26952" y="84842"/>
                      <a:pt x="27195" y="84974"/>
                    </a:cubicBezTo>
                    <a:lnTo>
                      <a:pt x="27195" y="84974"/>
                    </a:lnTo>
                    <a:cubicBezTo>
                      <a:pt x="27389" y="84609"/>
                      <a:pt x="27490" y="84251"/>
                      <a:pt x="27754" y="83987"/>
                    </a:cubicBezTo>
                    <a:cubicBezTo>
                      <a:pt x="28001" y="83736"/>
                      <a:pt x="28232" y="83611"/>
                      <a:pt x="28483" y="83611"/>
                    </a:cubicBezTo>
                    <a:cubicBezTo>
                      <a:pt x="28660" y="83611"/>
                      <a:pt x="28847" y="83673"/>
                      <a:pt x="29058" y="83798"/>
                    </a:cubicBezTo>
                    <a:cubicBezTo>
                      <a:pt x="29434" y="84021"/>
                      <a:pt x="29656" y="84135"/>
                      <a:pt x="29861" y="84135"/>
                    </a:cubicBezTo>
                    <a:cubicBezTo>
                      <a:pt x="30087" y="84135"/>
                      <a:pt x="30293" y="83997"/>
                      <a:pt x="30659" y="83710"/>
                    </a:cubicBezTo>
                    <a:cubicBezTo>
                      <a:pt x="31200" y="83294"/>
                      <a:pt x="31742" y="82878"/>
                      <a:pt x="32271" y="82450"/>
                    </a:cubicBezTo>
                    <a:cubicBezTo>
                      <a:pt x="32384" y="82358"/>
                      <a:pt x="32485" y="82294"/>
                      <a:pt x="32588" y="82294"/>
                    </a:cubicBezTo>
                    <a:cubicBezTo>
                      <a:pt x="32676" y="82294"/>
                      <a:pt x="32765" y="82340"/>
                      <a:pt x="32864" y="82456"/>
                    </a:cubicBezTo>
                    <a:cubicBezTo>
                      <a:pt x="33380" y="83074"/>
                      <a:pt x="33916" y="83679"/>
                      <a:pt x="34527" y="84378"/>
                    </a:cubicBezTo>
                    <a:cubicBezTo>
                      <a:pt x="33782" y="84560"/>
                      <a:pt x="33124" y="84781"/>
                      <a:pt x="32448" y="84781"/>
                    </a:cubicBezTo>
                    <a:cubicBezTo>
                      <a:pt x="32306" y="84781"/>
                      <a:pt x="32164" y="84772"/>
                      <a:pt x="32019" y="84750"/>
                    </a:cubicBezTo>
                    <a:lnTo>
                      <a:pt x="32019" y="84750"/>
                    </a:lnTo>
                    <a:cubicBezTo>
                      <a:pt x="31906" y="84926"/>
                      <a:pt x="32177" y="85027"/>
                      <a:pt x="32045" y="85254"/>
                    </a:cubicBezTo>
                    <a:lnTo>
                      <a:pt x="29455" y="85254"/>
                    </a:lnTo>
                    <a:cubicBezTo>
                      <a:pt x="29329" y="85537"/>
                      <a:pt x="29493" y="85714"/>
                      <a:pt x="29524" y="85915"/>
                    </a:cubicBezTo>
                    <a:cubicBezTo>
                      <a:pt x="29569" y="86205"/>
                      <a:pt x="29587" y="86501"/>
                      <a:pt x="29380" y="86741"/>
                    </a:cubicBezTo>
                    <a:cubicBezTo>
                      <a:pt x="29096" y="87062"/>
                      <a:pt x="29058" y="87314"/>
                      <a:pt x="29474" y="87547"/>
                    </a:cubicBezTo>
                    <a:cubicBezTo>
                      <a:pt x="30110" y="87906"/>
                      <a:pt x="29884" y="88826"/>
                      <a:pt x="29291" y="89173"/>
                    </a:cubicBezTo>
                    <a:cubicBezTo>
                      <a:pt x="29001" y="89350"/>
                      <a:pt x="28691" y="89393"/>
                      <a:pt x="28375" y="89393"/>
                    </a:cubicBezTo>
                    <a:cubicBezTo>
                      <a:pt x="28196" y="89393"/>
                      <a:pt x="28016" y="89379"/>
                      <a:pt x="27836" y="89368"/>
                    </a:cubicBezTo>
                    <a:cubicBezTo>
                      <a:pt x="27641" y="89362"/>
                      <a:pt x="27578" y="89217"/>
                      <a:pt x="27571" y="89047"/>
                    </a:cubicBezTo>
                    <a:cubicBezTo>
                      <a:pt x="27559" y="88757"/>
                      <a:pt x="27552" y="88467"/>
                      <a:pt x="27552" y="88177"/>
                    </a:cubicBezTo>
                    <a:cubicBezTo>
                      <a:pt x="27552" y="87994"/>
                      <a:pt x="27559" y="87812"/>
                      <a:pt x="27552" y="87629"/>
                    </a:cubicBezTo>
                    <a:cubicBezTo>
                      <a:pt x="27508" y="86306"/>
                      <a:pt x="27420" y="86237"/>
                      <a:pt x="26128" y="86237"/>
                    </a:cubicBezTo>
                    <a:cubicBezTo>
                      <a:pt x="25603" y="86237"/>
                      <a:pt x="25074" y="86276"/>
                      <a:pt x="24548" y="86276"/>
                    </a:cubicBezTo>
                    <a:cubicBezTo>
                      <a:pt x="24236" y="86276"/>
                      <a:pt x="23924" y="86262"/>
                      <a:pt x="23615" y="86218"/>
                    </a:cubicBezTo>
                    <a:cubicBezTo>
                      <a:pt x="22695" y="86079"/>
                      <a:pt x="22197" y="85481"/>
                      <a:pt x="22310" y="84674"/>
                    </a:cubicBezTo>
                    <a:cubicBezTo>
                      <a:pt x="22323" y="84498"/>
                      <a:pt x="22411" y="84334"/>
                      <a:pt x="22556" y="84233"/>
                    </a:cubicBezTo>
                    <a:cubicBezTo>
                      <a:pt x="23331" y="83647"/>
                      <a:pt x="24081" y="83036"/>
                      <a:pt x="24837" y="82418"/>
                    </a:cubicBezTo>
                    <a:cubicBezTo>
                      <a:pt x="24942" y="82333"/>
                      <a:pt x="25033" y="82290"/>
                      <a:pt x="25119" y="82290"/>
                    </a:cubicBezTo>
                    <a:close/>
                    <a:moveTo>
                      <a:pt x="23493" y="87455"/>
                    </a:moveTo>
                    <a:cubicBezTo>
                      <a:pt x="23595" y="87455"/>
                      <a:pt x="23681" y="87532"/>
                      <a:pt x="23766" y="87629"/>
                    </a:cubicBezTo>
                    <a:cubicBezTo>
                      <a:pt x="24289" y="88240"/>
                      <a:pt x="24812" y="88845"/>
                      <a:pt x="25379" y="89500"/>
                    </a:cubicBezTo>
                    <a:lnTo>
                      <a:pt x="25379" y="89507"/>
                    </a:lnTo>
                    <a:cubicBezTo>
                      <a:pt x="24787" y="89793"/>
                      <a:pt x="24222" y="89906"/>
                      <a:pt x="23667" y="89906"/>
                    </a:cubicBezTo>
                    <a:cubicBezTo>
                      <a:pt x="22792" y="89906"/>
                      <a:pt x="21943" y="89624"/>
                      <a:pt x="21057" y="89292"/>
                    </a:cubicBezTo>
                    <a:cubicBezTo>
                      <a:pt x="21844" y="88675"/>
                      <a:pt x="22575" y="88108"/>
                      <a:pt x="23306" y="87535"/>
                    </a:cubicBezTo>
                    <a:cubicBezTo>
                      <a:pt x="23375" y="87478"/>
                      <a:pt x="23437" y="87455"/>
                      <a:pt x="23493" y="87455"/>
                    </a:cubicBezTo>
                    <a:close/>
                    <a:moveTo>
                      <a:pt x="50199" y="88437"/>
                    </a:moveTo>
                    <a:cubicBezTo>
                      <a:pt x="50225" y="88437"/>
                      <a:pt x="50252" y="88438"/>
                      <a:pt x="50278" y="88442"/>
                    </a:cubicBezTo>
                    <a:cubicBezTo>
                      <a:pt x="50757" y="88505"/>
                      <a:pt x="51022" y="89185"/>
                      <a:pt x="51394" y="89589"/>
                    </a:cubicBezTo>
                    <a:cubicBezTo>
                      <a:pt x="51633" y="89847"/>
                      <a:pt x="51904" y="90099"/>
                      <a:pt x="52087" y="90496"/>
                    </a:cubicBezTo>
                    <a:cubicBezTo>
                      <a:pt x="51191" y="90725"/>
                      <a:pt x="50666" y="90850"/>
                      <a:pt x="50172" y="90850"/>
                    </a:cubicBezTo>
                    <a:cubicBezTo>
                      <a:pt x="49565" y="90850"/>
                      <a:pt x="49003" y="90661"/>
                      <a:pt x="47853" y="90244"/>
                    </a:cubicBezTo>
                    <a:cubicBezTo>
                      <a:pt x="48136" y="89847"/>
                      <a:pt x="48540" y="89614"/>
                      <a:pt x="48892" y="89355"/>
                    </a:cubicBezTo>
                    <a:cubicBezTo>
                      <a:pt x="49323" y="89038"/>
                      <a:pt x="49703" y="88437"/>
                      <a:pt x="50199" y="88437"/>
                    </a:cubicBezTo>
                    <a:close/>
                    <a:moveTo>
                      <a:pt x="31036" y="86977"/>
                    </a:moveTo>
                    <a:cubicBezTo>
                      <a:pt x="31098" y="86977"/>
                      <a:pt x="31162" y="86990"/>
                      <a:pt x="31219" y="86993"/>
                    </a:cubicBezTo>
                    <a:cubicBezTo>
                      <a:pt x="32290" y="87037"/>
                      <a:pt x="33355" y="87100"/>
                      <a:pt x="34426" y="87150"/>
                    </a:cubicBezTo>
                    <a:cubicBezTo>
                      <a:pt x="34653" y="87163"/>
                      <a:pt x="34855" y="87188"/>
                      <a:pt x="34855" y="87478"/>
                    </a:cubicBezTo>
                    <a:lnTo>
                      <a:pt x="34855" y="90918"/>
                    </a:lnTo>
                    <a:cubicBezTo>
                      <a:pt x="32750" y="90370"/>
                      <a:pt x="31704" y="88820"/>
                      <a:pt x="30810" y="87125"/>
                    </a:cubicBezTo>
                    <a:cubicBezTo>
                      <a:pt x="30865" y="87003"/>
                      <a:pt x="30948" y="86977"/>
                      <a:pt x="31036" y="86977"/>
                    </a:cubicBezTo>
                    <a:close/>
                    <a:moveTo>
                      <a:pt x="29573" y="90775"/>
                    </a:moveTo>
                    <a:cubicBezTo>
                      <a:pt x="29657" y="90775"/>
                      <a:pt x="29735" y="90827"/>
                      <a:pt x="29808" y="90912"/>
                    </a:cubicBezTo>
                    <a:cubicBezTo>
                      <a:pt x="30350" y="91535"/>
                      <a:pt x="30898" y="92159"/>
                      <a:pt x="31471" y="92827"/>
                    </a:cubicBezTo>
                    <a:cubicBezTo>
                      <a:pt x="30868" y="93110"/>
                      <a:pt x="30289" y="93227"/>
                      <a:pt x="29720" y="93227"/>
                    </a:cubicBezTo>
                    <a:cubicBezTo>
                      <a:pt x="28858" y="93227"/>
                      <a:pt x="28019" y="92958"/>
                      <a:pt x="27149" y="92594"/>
                    </a:cubicBezTo>
                    <a:cubicBezTo>
                      <a:pt x="27930" y="91983"/>
                      <a:pt x="28668" y="91409"/>
                      <a:pt x="29405" y="90842"/>
                    </a:cubicBezTo>
                    <a:cubicBezTo>
                      <a:pt x="29463" y="90796"/>
                      <a:pt x="29519" y="90775"/>
                      <a:pt x="29573" y="90775"/>
                    </a:cubicBezTo>
                    <a:close/>
                    <a:moveTo>
                      <a:pt x="37050" y="90778"/>
                    </a:moveTo>
                    <a:cubicBezTo>
                      <a:pt x="37130" y="90778"/>
                      <a:pt x="37205" y="90820"/>
                      <a:pt x="37280" y="90912"/>
                    </a:cubicBezTo>
                    <a:cubicBezTo>
                      <a:pt x="37803" y="91554"/>
                      <a:pt x="38421" y="92128"/>
                      <a:pt x="38881" y="92833"/>
                    </a:cubicBezTo>
                    <a:cubicBezTo>
                      <a:pt x="38183" y="93106"/>
                      <a:pt x="37616" y="93247"/>
                      <a:pt x="37044" y="93247"/>
                    </a:cubicBezTo>
                    <a:cubicBezTo>
                      <a:pt x="36337" y="93247"/>
                      <a:pt x="35623" y="93031"/>
                      <a:pt x="34647" y="92581"/>
                    </a:cubicBezTo>
                    <a:lnTo>
                      <a:pt x="34641" y="92581"/>
                    </a:lnTo>
                    <a:cubicBezTo>
                      <a:pt x="35415" y="91976"/>
                      <a:pt x="36115" y="91435"/>
                      <a:pt x="36814" y="90880"/>
                    </a:cubicBezTo>
                    <a:cubicBezTo>
                      <a:pt x="36899" y="90814"/>
                      <a:pt x="36976" y="90778"/>
                      <a:pt x="37050" y="90778"/>
                    </a:cubicBezTo>
                    <a:close/>
                    <a:moveTo>
                      <a:pt x="56311" y="91710"/>
                    </a:moveTo>
                    <a:cubicBezTo>
                      <a:pt x="56392" y="91710"/>
                      <a:pt x="56469" y="91752"/>
                      <a:pt x="56547" y="91844"/>
                    </a:cubicBezTo>
                    <a:cubicBezTo>
                      <a:pt x="57089" y="92468"/>
                      <a:pt x="57631" y="93098"/>
                      <a:pt x="58205" y="93753"/>
                    </a:cubicBezTo>
                    <a:cubicBezTo>
                      <a:pt x="57606" y="94036"/>
                      <a:pt x="57032" y="94152"/>
                      <a:pt x="56467" y="94152"/>
                    </a:cubicBezTo>
                    <a:cubicBezTo>
                      <a:pt x="55598" y="94152"/>
                      <a:pt x="54751" y="93879"/>
                      <a:pt x="53870" y="93520"/>
                    </a:cubicBezTo>
                    <a:cubicBezTo>
                      <a:pt x="54645" y="92921"/>
                      <a:pt x="55369" y="92367"/>
                      <a:pt x="56075" y="91813"/>
                    </a:cubicBezTo>
                    <a:cubicBezTo>
                      <a:pt x="56160" y="91746"/>
                      <a:pt x="56237" y="91710"/>
                      <a:pt x="56311" y="91710"/>
                    </a:cubicBezTo>
                    <a:close/>
                    <a:moveTo>
                      <a:pt x="39519" y="87138"/>
                    </a:moveTo>
                    <a:cubicBezTo>
                      <a:pt x="39788" y="87138"/>
                      <a:pt x="39916" y="87333"/>
                      <a:pt x="40059" y="87528"/>
                    </a:cubicBezTo>
                    <a:cubicBezTo>
                      <a:pt x="40494" y="88114"/>
                      <a:pt x="40922" y="88706"/>
                      <a:pt x="41388" y="89343"/>
                    </a:cubicBezTo>
                    <a:cubicBezTo>
                      <a:pt x="41792" y="89040"/>
                      <a:pt x="42144" y="88788"/>
                      <a:pt x="42491" y="88511"/>
                    </a:cubicBezTo>
                    <a:cubicBezTo>
                      <a:pt x="42585" y="88438"/>
                      <a:pt x="42669" y="88399"/>
                      <a:pt x="42750" y="88399"/>
                    </a:cubicBezTo>
                    <a:cubicBezTo>
                      <a:pt x="42843" y="88399"/>
                      <a:pt x="42932" y="88450"/>
                      <a:pt x="43027" y="88562"/>
                    </a:cubicBezTo>
                    <a:cubicBezTo>
                      <a:pt x="43549" y="89173"/>
                      <a:pt x="44085" y="89784"/>
                      <a:pt x="44684" y="90471"/>
                    </a:cubicBezTo>
                    <a:cubicBezTo>
                      <a:pt x="44205" y="90552"/>
                      <a:pt x="44085" y="90817"/>
                      <a:pt x="44072" y="91227"/>
                    </a:cubicBezTo>
                    <a:cubicBezTo>
                      <a:pt x="44047" y="92222"/>
                      <a:pt x="43940" y="93211"/>
                      <a:pt x="43902" y="94213"/>
                    </a:cubicBezTo>
                    <a:cubicBezTo>
                      <a:pt x="43896" y="94572"/>
                      <a:pt x="43764" y="94774"/>
                      <a:pt x="43430" y="94919"/>
                    </a:cubicBezTo>
                    <a:cubicBezTo>
                      <a:pt x="42711" y="95234"/>
                      <a:pt x="42012" y="95587"/>
                      <a:pt x="41288" y="95927"/>
                    </a:cubicBezTo>
                    <a:cubicBezTo>
                      <a:pt x="41187" y="95064"/>
                      <a:pt x="41823" y="92027"/>
                      <a:pt x="42352" y="90842"/>
                    </a:cubicBezTo>
                    <a:lnTo>
                      <a:pt x="40437" y="90288"/>
                    </a:lnTo>
                    <a:cubicBezTo>
                      <a:pt x="40481" y="89954"/>
                      <a:pt x="40853" y="89929"/>
                      <a:pt x="40922" y="89589"/>
                    </a:cubicBezTo>
                    <a:cubicBezTo>
                      <a:pt x="40506" y="89589"/>
                      <a:pt x="40096" y="89583"/>
                      <a:pt x="39686" y="89583"/>
                    </a:cubicBezTo>
                    <a:cubicBezTo>
                      <a:pt x="39481" y="89583"/>
                      <a:pt x="39276" y="89584"/>
                      <a:pt x="39070" y="89589"/>
                    </a:cubicBezTo>
                    <a:cubicBezTo>
                      <a:pt x="38760" y="89594"/>
                      <a:pt x="38450" y="89608"/>
                      <a:pt x="38141" y="89608"/>
                    </a:cubicBezTo>
                    <a:cubicBezTo>
                      <a:pt x="37771" y="89608"/>
                      <a:pt x="37402" y="89588"/>
                      <a:pt x="37035" y="89513"/>
                    </a:cubicBezTo>
                    <a:cubicBezTo>
                      <a:pt x="36172" y="89343"/>
                      <a:pt x="35730" y="88732"/>
                      <a:pt x="35850" y="87950"/>
                    </a:cubicBezTo>
                    <a:cubicBezTo>
                      <a:pt x="35888" y="87692"/>
                      <a:pt x="36001" y="87579"/>
                      <a:pt x="36241" y="87553"/>
                    </a:cubicBezTo>
                    <a:cubicBezTo>
                      <a:pt x="37306" y="87415"/>
                      <a:pt x="38370" y="87289"/>
                      <a:pt x="39435" y="87144"/>
                    </a:cubicBezTo>
                    <a:cubicBezTo>
                      <a:pt x="39464" y="87140"/>
                      <a:pt x="39492" y="87138"/>
                      <a:pt x="39519" y="87138"/>
                    </a:cubicBezTo>
                    <a:close/>
                    <a:moveTo>
                      <a:pt x="48003" y="92404"/>
                    </a:moveTo>
                    <a:cubicBezTo>
                      <a:pt x="48206" y="92404"/>
                      <a:pt x="48429" y="92479"/>
                      <a:pt x="48684" y="92625"/>
                    </a:cubicBezTo>
                    <a:cubicBezTo>
                      <a:pt x="49003" y="92801"/>
                      <a:pt x="49337" y="92945"/>
                      <a:pt x="49690" y="92945"/>
                    </a:cubicBezTo>
                    <a:cubicBezTo>
                      <a:pt x="49804" y="92945"/>
                      <a:pt x="49920" y="92930"/>
                      <a:pt x="50039" y="92896"/>
                    </a:cubicBezTo>
                    <a:cubicBezTo>
                      <a:pt x="50275" y="92830"/>
                      <a:pt x="50471" y="92792"/>
                      <a:pt x="50639" y="92792"/>
                    </a:cubicBezTo>
                    <a:cubicBezTo>
                      <a:pt x="51046" y="92792"/>
                      <a:pt x="51283" y="93017"/>
                      <a:pt x="51488" y="93615"/>
                    </a:cubicBezTo>
                    <a:cubicBezTo>
                      <a:pt x="51520" y="93703"/>
                      <a:pt x="51608" y="93785"/>
                      <a:pt x="51784" y="94018"/>
                    </a:cubicBezTo>
                    <a:lnTo>
                      <a:pt x="48899" y="94018"/>
                    </a:lnTo>
                    <a:cubicBezTo>
                      <a:pt x="49100" y="94692"/>
                      <a:pt x="49233" y="95272"/>
                      <a:pt x="48766" y="95795"/>
                    </a:cubicBezTo>
                    <a:cubicBezTo>
                      <a:pt x="48615" y="95958"/>
                      <a:pt x="48766" y="96141"/>
                      <a:pt x="48930" y="96248"/>
                    </a:cubicBezTo>
                    <a:cubicBezTo>
                      <a:pt x="49340" y="96507"/>
                      <a:pt x="49497" y="96866"/>
                      <a:pt x="49352" y="97326"/>
                    </a:cubicBezTo>
                    <a:cubicBezTo>
                      <a:pt x="49195" y="97830"/>
                      <a:pt x="48798" y="98063"/>
                      <a:pt x="48300" y="98151"/>
                    </a:cubicBezTo>
                    <a:cubicBezTo>
                      <a:pt x="48275" y="98157"/>
                      <a:pt x="48250" y="98164"/>
                      <a:pt x="48224" y="98164"/>
                    </a:cubicBezTo>
                    <a:cubicBezTo>
                      <a:pt x="47995" y="98194"/>
                      <a:pt x="47812" y="98214"/>
                      <a:pt x="47667" y="98214"/>
                    </a:cubicBezTo>
                    <a:cubicBezTo>
                      <a:pt x="47188" y="98214"/>
                      <a:pt x="47124" y="97997"/>
                      <a:pt x="47153" y="97237"/>
                    </a:cubicBezTo>
                    <a:cubicBezTo>
                      <a:pt x="47185" y="96330"/>
                      <a:pt x="46927" y="95473"/>
                      <a:pt x="46807" y="94597"/>
                    </a:cubicBezTo>
                    <a:cubicBezTo>
                      <a:pt x="46725" y="93993"/>
                      <a:pt x="46819" y="93444"/>
                      <a:pt x="47166" y="92953"/>
                    </a:cubicBezTo>
                    <a:cubicBezTo>
                      <a:pt x="47426" y="92582"/>
                      <a:pt x="47690" y="92404"/>
                      <a:pt x="48003" y="92404"/>
                    </a:cubicBezTo>
                    <a:close/>
                    <a:moveTo>
                      <a:pt x="59070" y="95927"/>
                    </a:moveTo>
                    <a:cubicBezTo>
                      <a:pt x="59263" y="95927"/>
                      <a:pt x="59448" y="96030"/>
                      <a:pt x="59553" y="96204"/>
                    </a:cubicBezTo>
                    <a:cubicBezTo>
                      <a:pt x="60019" y="96866"/>
                      <a:pt x="60504" y="97515"/>
                      <a:pt x="61084" y="98321"/>
                    </a:cubicBezTo>
                    <a:lnTo>
                      <a:pt x="61090" y="98327"/>
                    </a:lnTo>
                    <a:cubicBezTo>
                      <a:pt x="60194" y="98327"/>
                      <a:pt x="59351" y="98344"/>
                      <a:pt x="58531" y="98344"/>
                    </a:cubicBezTo>
                    <a:cubicBezTo>
                      <a:pt x="57916" y="98344"/>
                      <a:pt x="57313" y="98335"/>
                      <a:pt x="56711" y="98302"/>
                    </a:cubicBezTo>
                    <a:cubicBezTo>
                      <a:pt x="55810" y="98258"/>
                      <a:pt x="55268" y="97527"/>
                      <a:pt x="55407" y="96771"/>
                    </a:cubicBezTo>
                    <a:cubicBezTo>
                      <a:pt x="55457" y="96519"/>
                      <a:pt x="55539" y="96336"/>
                      <a:pt x="55836" y="96305"/>
                    </a:cubicBezTo>
                    <a:cubicBezTo>
                      <a:pt x="56875" y="96191"/>
                      <a:pt x="57915" y="96065"/>
                      <a:pt x="58954" y="95939"/>
                    </a:cubicBezTo>
                    <a:cubicBezTo>
                      <a:pt x="58993" y="95931"/>
                      <a:pt x="59031" y="95927"/>
                      <a:pt x="59070" y="95927"/>
                    </a:cubicBezTo>
                    <a:close/>
                    <a:moveTo>
                      <a:pt x="20145" y="92620"/>
                    </a:moveTo>
                    <a:cubicBezTo>
                      <a:pt x="20333" y="92620"/>
                      <a:pt x="20535" y="92690"/>
                      <a:pt x="20760" y="92827"/>
                    </a:cubicBezTo>
                    <a:cubicBezTo>
                      <a:pt x="21119" y="93047"/>
                      <a:pt x="21489" y="93143"/>
                      <a:pt x="21875" y="93143"/>
                    </a:cubicBezTo>
                    <a:cubicBezTo>
                      <a:pt x="22053" y="93143"/>
                      <a:pt x="22233" y="93123"/>
                      <a:pt x="22417" y="93085"/>
                    </a:cubicBezTo>
                    <a:cubicBezTo>
                      <a:pt x="22616" y="93046"/>
                      <a:pt x="22758" y="93020"/>
                      <a:pt x="22870" y="93020"/>
                    </a:cubicBezTo>
                    <a:cubicBezTo>
                      <a:pt x="23132" y="93020"/>
                      <a:pt x="23225" y="93159"/>
                      <a:pt x="23463" y="93583"/>
                    </a:cubicBezTo>
                    <a:cubicBezTo>
                      <a:pt x="23526" y="93696"/>
                      <a:pt x="23583" y="93810"/>
                      <a:pt x="23659" y="93917"/>
                    </a:cubicBezTo>
                    <a:cubicBezTo>
                      <a:pt x="23709" y="93999"/>
                      <a:pt x="23785" y="94062"/>
                      <a:pt x="23974" y="94270"/>
                    </a:cubicBezTo>
                    <a:lnTo>
                      <a:pt x="23974" y="94276"/>
                    </a:lnTo>
                    <a:cubicBezTo>
                      <a:pt x="22921" y="94276"/>
                      <a:pt x="22065" y="94276"/>
                      <a:pt x="21201" y="94270"/>
                    </a:cubicBezTo>
                    <a:cubicBezTo>
                      <a:pt x="21176" y="94276"/>
                      <a:pt x="21145" y="94282"/>
                      <a:pt x="21126" y="94301"/>
                    </a:cubicBezTo>
                    <a:cubicBezTo>
                      <a:pt x="20994" y="94446"/>
                      <a:pt x="21101" y="94585"/>
                      <a:pt x="21145" y="94730"/>
                    </a:cubicBezTo>
                    <a:cubicBezTo>
                      <a:pt x="21264" y="95120"/>
                      <a:pt x="21271" y="95505"/>
                      <a:pt x="20994" y="95845"/>
                    </a:cubicBezTo>
                    <a:cubicBezTo>
                      <a:pt x="20792" y="96091"/>
                      <a:pt x="20786" y="96311"/>
                      <a:pt x="21075" y="96494"/>
                    </a:cubicBezTo>
                    <a:cubicBezTo>
                      <a:pt x="21453" y="96733"/>
                      <a:pt x="21617" y="97061"/>
                      <a:pt x="21491" y="97496"/>
                    </a:cubicBezTo>
                    <a:cubicBezTo>
                      <a:pt x="21365" y="97968"/>
                      <a:pt x="21038" y="98245"/>
                      <a:pt x="20559" y="98340"/>
                    </a:cubicBezTo>
                    <a:cubicBezTo>
                      <a:pt x="20408" y="98378"/>
                      <a:pt x="20250" y="98403"/>
                      <a:pt x="20099" y="98422"/>
                    </a:cubicBezTo>
                    <a:cubicBezTo>
                      <a:pt x="19986" y="98431"/>
                      <a:pt x="19887" y="98436"/>
                      <a:pt x="19803" y="98436"/>
                    </a:cubicBezTo>
                    <a:cubicBezTo>
                      <a:pt x="19354" y="98436"/>
                      <a:pt x="19273" y="98282"/>
                      <a:pt x="19273" y="97678"/>
                    </a:cubicBezTo>
                    <a:cubicBezTo>
                      <a:pt x="19273" y="96733"/>
                      <a:pt x="19116" y="95807"/>
                      <a:pt x="18933" y="94881"/>
                    </a:cubicBezTo>
                    <a:cubicBezTo>
                      <a:pt x="18788" y="94232"/>
                      <a:pt x="18965" y="93552"/>
                      <a:pt x="19399" y="93048"/>
                    </a:cubicBezTo>
                    <a:cubicBezTo>
                      <a:pt x="19637" y="92762"/>
                      <a:pt x="19876" y="92620"/>
                      <a:pt x="20145" y="92620"/>
                    </a:cubicBezTo>
                    <a:close/>
                    <a:moveTo>
                      <a:pt x="33968" y="92984"/>
                    </a:moveTo>
                    <a:cubicBezTo>
                      <a:pt x="34131" y="92984"/>
                      <a:pt x="34303" y="93051"/>
                      <a:pt x="34521" y="93186"/>
                    </a:cubicBezTo>
                    <a:cubicBezTo>
                      <a:pt x="34889" y="93408"/>
                      <a:pt x="35264" y="93531"/>
                      <a:pt x="35670" y="93531"/>
                    </a:cubicBezTo>
                    <a:cubicBezTo>
                      <a:pt x="35806" y="93531"/>
                      <a:pt x="35946" y="93517"/>
                      <a:pt x="36090" y="93489"/>
                    </a:cubicBezTo>
                    <a:cubicBezTo>
                      <a:pt x="36342" y="93438"/>
                      <a:pt x="36519" y="93406"/>
                      <a:pt x="36654" y="93406"/>
                    </a:cubicBezTo>
                    <a:cubicBezTo>
                      <a:pt x="36961" y="93406"/>
                      <a:pt x="37051" y="93573"/>
                      <a:pt x="37318" y="94081"/>
                    </a:cubicBezTo>
                    <a:cubicBezTo>
                      <a:pt x="37388" y="94213"/>
                      <a:pt x="37469" y="94345"/>
                      <a:pt x="37595" y="94572"/>
                    </a:cubicBezTo>
                    <a:lnTo>
                      <a:pt x="34918" y="94692"/>
                    </a:lnTo>
                    <a:cubicBezTo>
                      <a:pt x="34836" y="95064"/>
                      <a:pt x="35063" y="95341"/>
                      <a:pt x="35044" y="95662"/>
                    </a:cubicBezTo>
                    <a:cubicBezTo>
                      <a:pt x="35025" y="96034"/>
                      <a:pt x="34622" y="96242"/>
                      <a:pt x="34647" y="96576"/>
                    </a:cubicBezTo>
                    <a:cubicBezTo>
                      <a:pt x="34678" y="96929"/>
                      <a:pt x="35163" y="96979"/>
                      <a:pt x="35289" y="97326"/>
                    </a:cubicBezTo>
                    <a:cubicBezTo>
                      <a:pt x="35460" y="97786"/>
                      <a:pt x="35201" y="98378"/>
                      <a:pt x="34678" y="98623"/>
                    </a:cubicBezTo>
                    <a:cubicBezTo>
                      <a:pt x="34400" y="98759"/>
                      <a:pt x="34099" y="98828"/>
                      <a:pt x="33797" y="98828"/>
                    </a:cubicBezTo>
                    <a:cubicBezTo>
                      <a:pt x="33578" y="98828"/>
                      <a:pt x="33359" y="98792"/>
                      <a:pt x="33147" y="98718"/>
                    </a:cubicBezTo>
                    <a:cubicBezTo>
                      <a:pt x="32907" y="98640"/>
                      <a:pt x="32656" y="98596"/>
                      <a:pt x="32405" y="98596"/>
                    </a:cubicBezTo>
                    <a:cubicBezTo>
                      <a:pt x="32373" y="98596"/>
                      <a:pt x="32341" y="98597"/>
                      <a:pt x="32309" y="98598"/>
                    </a:cubicBezTo>
                    <a:cubicBezTo>
                      <a:pt x="31389" y="98598"/>
                      <a:pt x="30476" y="98605"/>
                      <a:pt x="29556" y="98623"/>
                    </a:cubicBezTo>
                    <a:cubicBezTo>
                      <a:pt x="29523" y="98625"/>
                      <a:pt x="29491" y="98625"/>
                      <a:pt x="29458" y="98625"/>
                    </a:cubicBezTo>
                    <a:cubicBezTo>
                      <a:pt x="29099" y="98625"/>
                      <a:pt x="28738" y="98562"/>
                      <a:pt x="28403" y="98441"/>
                    </a:cubicBezTo>
                    <a:cubicBezTo>
                      <a:pt x="27930" y="98264"/>
                      <a:pt x="27603" y="97930"/>
                      <a:pt x="27515" y="97420"/>
                    </a:cubicBezTo>
                    <a:cubicBezTo>
                      <a:pt x="27420" y="96853"/>
                      <a:pt x="27578" y="96626"/>
                      <a:pt x="28157" y="96538"/>
                    </a:cubicBezTo>
                    <a:cubicBezTo>
                      <a:pt x="29090" y="96406"/>
                      <a:pt x="30029" y="96299"/>
                      <a:pt x="30961" y="96160"/>
                    </a:cubicBezTo>
                    <a:cubicBezTo>
                      <a:pt x="31020" y="96151"/>
                      <a:pt x="31075" y="96146"/>
                      <a:pt x="31127" y="96146"/>
                    </a:cubicBezTo>
                    <a:cubicBezTo>
                      <a:pt x="31362" y="96146"/>
                      <a:pt x="31537" y="96242"/>
                      <a:pt x="31692" y="96469"/>
                    </a:cubicBezTo>
                    <a:cubicBezTo>
                      <a:pt x="32076" y="97017"/>
                      <a:pt x="32486" y="97552"/>
                      <a:pt x="32977" y="98227"/>
                    </a:cubicBezTo>
                    <a:cubicBezTo>
                      <a:pt x="33116" y="97218"/>
                      <a:pt x="32983" y="96418"/>
                      <a:pt x="32788" y="95624"/>
                    </a:cubicBezTo>
                    <a:cubicBezTo>
                      <a:pt x="32668" y="95108"/>
                      <a:pt x="32637" y="94591"/>
                      <a:pt x="32826" y="94081"/>
                    </a:cubicBezTo>
                    <a:cubicBezTo>
                      <a:pt x="32933" y="93753"/>
                      <a:pt x="33128" y="93463"/>
                      <a:pt x="33393" y="93243"/>
                    </a:cubicBezTo>
                    <a:cubicBezTo>
                      <a:pt x="33608" y="93071"/>
                      <a:pt x="33782" y="92984"/>
                      <a:pt x="33968" y="92984"/>
                    </a:cubicBezTo>
                    <a:close/>
                    <a:moveTo>
                      <a:pt x="45051" y="96531"/>
                    </a:moveTo>
                    <a:cubicBezTo>
                      <a:pt x="45178" y="96531"/>
                      <a:pt x="45292" y="96565"/>
                      <a:pt x="45389" y="96702"/>
                    </a:cubicBezTo>
                    <a:cubicBezTo>
                      <a:pt x="45887" y="97395"/>
                      <a:pt x="46391" y="98088"/>
                      <a:pt x="47021" y="98951"/>
                    </a:cubicBezTo>
                    <a:lnTo>
                      <a:pt x="47027" y="98957"/>
                    </a:lnTo>
                    <a:cubicBezTo>
                      <a:pt x="46112" y="98957"/>
                      <a:pt x="45270" y="98972"/>
                      <a:pt x="44459" y="98972"/>
                    </a:cubicBezTo>
                    <a:cubicBezTo>
                      <a:pt x="43880" y="98972"/>
                      <a:pt x="43317" y="98965"/>
                      <a:pt x="42756" y="98939"/>
                    </a:cubicBezTo>
                    <a:cubicBezTo>
                      <a:pt x="41785" y="98894"/>
                      <a:pt x="41250" y="98239"/>
                      <a:pt x="41338" y="97414"/>
                    </a:cubicBezTo>
                    <a:cubicBezTo>
                      <a:pt x="41369" y="97124"/>
                      <a:pt x="41451" y="96948"/>
                      <a:pt x="41792" y="96916"/>
                    </a:cubicBezTo>
                    <a:cubicBezTo>
                      <a:pt x="42806" y="96815"/>
                      <a:pt x="43820" y="96683"/>
                      <a:pt x="44828" y="96551"/>
                    </a:cubicBezTo>
                    <a:cubicBezTo>
                      <a:pt x="44906" y="96542"/>
                      <a:pt x="44980" y="96531"/>
                      <a:pt x="45051" y="96531"/>
                    </a:cubicBezTo>
                    <a:close/>
                    <a:moveTo>
                      <a:pt x="51345" y="95818"/>
                    </a:moveTo>
                    <a:cubicBezTo>
                      <a:pt x="51508" y="95818"/>
                      <a:pt x="51669" y="95820"/>
                      <a:pt x="51828" y="95826"/>
                    </a:cubicBezTo>
                    <a:cubicBezTo>
                      <a:pt x="52534" y="95858"/>
                      <a:pt x="53240" y="95921"/>
                      <a:pt x="53939" y="95946"/>
                    </a:cubicBezTo>
                    <a:cubicBezTo>
                      <a:pt x="54260" y="95958"/>
                      <a:pt x="54418" y="96053"/>
                      <a:pt x="54412" y="96399"/>
                    </a:cubicBezTo>
                    <a:cubicBezTo>
                      <a:pt x="54399" y="97496"/>
                      <a:pt x="54412" y="98586"/>
                      <a:pt x="54412" y="99720"/>
                    </a:cubicBezTo>
                    <a:cubicBezTo>
                      <a:pt x="52301" y="99128"/>
                      <a:pt x="51255" y="97584"/>
                      <a:pt x="50316" y="95826"/>
                    </a:cubicBezTo>
                    <a:cubicBezTo>
                      <a:pt x="50682" y="95826"/>
                      <a:pt x="51019" y="95818"/>
                      <a:pt x="51345" y="95818"/>
                    </a:cubicBezTo>
                    <a:close/>
                    <a:moveTo>
                      <a:pt x="22713" y="95963"/>
                    </a:moveTo>
                    <a:cubicBezTo>
                      <a:pt x="22799" y="95963"/>
                      <a:pt x="22890" y="95990"/>
                      <a:pt x="22972" y="95996"/>
                    </a:cubicBezTo>
                    <a:cubicBezTo>
                      <a:pt x="23961" y="96040"/>
                      <a:pt x="24950" y="96091"/>
                      <a:pt x="25946" y="96154"/>
                    </a:cubicBezTo>
                    <a:cubicBezTo>
                      <a:pt x="26507" y="96185"/>
                      <a:pt x="26525" y="96198"/>
                      <a:pt x="26532" y="96733"/>
                    </a:cubicBezTo>
                    <a:cubicBezTo>
                      <a:pt x="26538" y="97779"/>
                      <a:pt x="26532" y="98819"/>
                      <a:pt x="26532" y="99928"/>
                    </a:cubicBezTo>
                    <a:lnTo>
                      <a:pt x="26532" y="99934"/>
                    </a:lnTo>
                    <a:cubicBezTo>
                      <a:pt x="24742" y="99405"/>
                      <a:pt x="23463" y="98170"/>
                      <a:pt x="22487" y="96091"/>
                    </a:cubicBezTo>
                    <a:cubicBezTo>
                      <a:pt x="22547" y="95990"/>
                      <a:pt x="22627" y="95963"/>
                      <a:pt x="22713" y="95963"/>
                    </a:cubicBezTo>
                    <a:close/>
                    <a:moveTo>
                      <a:pt x="36115" y="96355"/>
                    </a:moveTo>
                    <a:lnTo>
                      <a:pt x="36121" y="96362"/>
                    </a:lnTo>
                    <a:cubicBezTo>
                      <a:pt x="37501" y="96437"/>
                      <a:pt x="38717" y="96513"/>
                      <a:pt x="39939" y="96570"/>
                    </a:cubicBezTo>
                    <a:cubicBezTo>
                      <a:pt x="40248" y="96582"/>
                      <a:pt x="40336" y="96721"/>
                      <a:pt x="40336" y="97004"/>
                    </a:cubicBezTo>
                    <a:cubicBezTo>
                      <a:pt x="40330" y="98101"/>
                      <a:pt x="40336" y="99191"/>
                      <a:pt x="40336" y="100293"/>
                    </a:cubicBezTo>
                    <a:cubicBezTo>
                      <a:pt x="39366" y="100092"/>
                      <a:pt x="38011" y="99197"/>
                      <a:pt x="37520" y="98460"/>
                    </a:cubicBezTo>
                    <a:lnTo>
                      <a:pt x="36115" y="96355"/>
                    </a:lnTo>
                    <a:close/>
                    <a:moveTo>
                      <a:pt x="56602" y="99580"/>
                    </a:moveTo>
                    <a:cubicBezTo>
                      <a:pt x="56700" y="99580"/>
                      <a:pt x="56789" y="99638"/>
                      <a:pt x="56881" y="99745"/>
                    </a:cubicBezTo>
                    <a:cubicBezTo>
                      <a:pt x="57411" y="100362"/>
                      <a:pt x="57940" y="100967"/>
                      <a:pt x="58501" y="101610"/>
                    </a:cubicBezTo>
                    <a:cubicBezTo>
                      <a:pt x="57907" y="101897"/>
                      <a:pt x="57329" y="102016"/>
                      <a:pt x="56755" y="102016"/>
                    </a:cubicBezTo>
                    <a:cubicBezTo>
                      <a:pt x="55904" y="102016"/>
                      <a:pt x="55061" y="101754"/>
                      <a:pt x="54185" y="101389"/>
                    </a:cubicBezTo>
                    <a:lnTo>
                      <a:pt x="54178" y="101389"/>
                    </a:lnTo>
                    <a:cubicBezTo>
                      <a:pt x="54966" y="100778"/>
                      <a:pt x="55659" y="100236"/>
                      <a:pt x="56352" y="99688"/>
                    </a:cubicBezTo>
                    <a:cubicBezTo>
                      <a:pt x="56445" y="99614"/>
                      <a:pt x="56527" y="99580"/>
                      <a:pt x="56602" y="99580"/>
                    </a:cubicBezTo>
                    <a:close/>
                    <a:moveTo>
                      <a:pt x="49139" y="99570"/>
                    </a:moveTo>
                    <a:cubicBezTo>
                      <a:pt x="49222" y="99570"/>
                      <a:pt x="49301" y="99614"/>
                      <a:pt x="49377" y="99707"/>
                    </a:cubicBezTo>
                    <a:cubicBezTo>
                      <a:pt x="49894" y="100350"/>
                      <a:pt x="50499" y="100917"/>
                      <a:pt x="50972" y="101623"/>
                    </a:cubicBezTo>
                    <a:cubicBezTo>
                      <a:pt x="50413" y="101910"/>
                      <a:pt x="49868" y="102024"/>
                      <a:pt x="49324" y="102024"/>
                    </a:cubicBezTo>
                    <a:cubicBezTo>
                      <a:pt x="48461" y="102024"/>
                      <a:pt x="47601" y="101738"/>
                      <a:pt x="46693" y="101402"/>
                    </a:cubicBezTo>
                    <a:cubicBezTo>
                      <a:pt x="47481" y="100785"/>
                      <a:pt x="48199" y="100230"/>
                      <a:pt x="48905" y="99669"/>
                    </a:cubicBezTo>
                    <a:cubicBezTo>
                      <a:pt x="48988" y="99604"/>
                      <a:pt x="49065" y="99570"/>
                      <a:pt x="49139" y="99570"/>
                    </a:cubicBezTo>
                    <a:close/>
                    <a:moveTo>
                      <a:pt x="28731" y="99790"/>
                    </a:moveTo>
                    <a:cubicBezTo>
                      <a:pt x="28798" y="99790"/>
                      <a:pt x="28867" y="99823"/>
                      <a:pt x="28939" y="99909"/>
                    </a:cubicBezTo>
                    <a:cubicBezTo>
                      <a:pt x="29493" y="100551"/>
                      <a:pt x="30054" y="101200"/>
                      <a:pt x="30602" y="101837"/>
                    </a:cubicBezTo>
                    <a:cubicBezTo>
                      <a:pt x="30033" y="102127"/>
                      <a:pt x="29481" y="102241"/>
                      <a:pt x="28929" y="102241"/>
                    </a:cubicBezTo>
                    <a:cubicBezTo>
                      <a:pt x="28059" y="102241"/>
                      <a:pt x="27190" y="101958"/>
                      <a:pt x="26261" y="101641"/>
                    </a:cubicBezTo>
                    <a:cubicBezTo>
                      <a:pt x="27086" y="100999"/>
                      <a:pt x="27779" y="100457"/>
                      <a:pt x="28472" y="99915"/>
                    </a:cubicBezTo>
                    <a:cubicBezTo>
                      <a:pt x="28561" y="99844"/>
                      <a:pt x="28645" y="99790"/>
                      <a:pt x="28731" y="99790"/>
                    </a:cubicBezTo>
                    <a:close/>
                    <a:moveTo>
                      <a:pt x="21290" y="99701"/>
                    </a:moveTo>
                    <a:lnTo>
                      <a:pt x="23142" y="101830"/>
                    </a:lnTo>
                    <a:cubicBezTo>
                      <a:pt x="22551" y="102125"/>
                      <a:pt x="21981" y="102242"/>
                      <a:pt x="21416" y="102242"/>
                    </a:cubicBezTo>
                    <a:cubicBezTo>
                      <a:pt x="20553" y="102242"/>
                      <a:pt x="19702" y="101968"/>
                      <a:pt x="18807" y="101629"/>
                    </a:cubicBezTo>
                    <a:lnTo>
                      <a:pt x="21290" y="99701"/>
                    </a:lnTo>
                    <a:close/>
                    <a:moveTo>
                      <a:pt x="35059" y="100187"/>
                    </a:moveTo>
                    <a:cubicBezTo>
                      <a:pt x="35142" y="100187"/>
                      <a:pt x="35222" y="100231"/>
                      <a:pt x="35302" y="100325"/>
                    </a:cubicBezTo>
                    <a:cubicBezTo>
                      <a:pt x="35838" y="100948"/>
                      <a:pt x="36386" y="101572"/>
                      <a:pt x="36947" y="102221"/>
                    </a:cubicBezTo>
                    <a:cubicBezTo>
                      <a:pt x="36341" y="102508"/>
                      <a:pt x="35762" y="102626"/>
                      <a:pt x="35193" y="102626"/>
                    </a:cubicBezTo>
                    <a:cubicBezTo>
                      <a:pt x="34336" y="102626"/>
                      <a:pt x="33502" y="102358"/>
                      <a:pt x="32631" y="101994"/>
                    </a:cubicBezTo>
                    <a:cubicBezTo>
                      <a:pt x="33399" y="101396"/>
                      <a:pt x="34118" y="100841"/>
                      <a:pt x="34830" y="100287"/>
                    </a:cubicBezTo>
                    <a:cubicBezTo>
                      <a:pt x="34909" y="100222"/>
                      <a:pt x="34985" y="100187"/>
                      <a:pt x="35059" y="100187"/>
                    </a:cubicBezTo>
                    <a:close/>
                    <a:moveTo>
                      <a:pt x="42528" y="100181"/>
                    </a:moveTo>
                    <a:cubicBezTo>
                      <a:pt x="42634" y="100181"/>
                      <a:pt x="42720" y="100258"/>
                      <a:pt x="42806" y="100356"/>
                    </a:cubicBezTo>
                    <a:cubicBezTo>
                      <a:pt x="43329" y="100967"/>
                      <a:pt x="43858" y="101578"/>
                      <a:pt x="44406" y="102215"/>
                    </a:cubicBezTo>
                    <a:cubicBezTo>
                      <a:pt x="43824" y="102515"/>
                      <a:pt x="43257" y="102634"/>
                      <a:pt x="42695" y="102634"/>
                    </a:cubicBezTo>
                    <a:cubicBezTo>
                      <a:pt x="41830" y="102634"/>
                      <a:pt x="40974" y="102351"/>
                      <a:pt x="40084" y="102007"/>
                    </a:cubicBezTo>
                    <a:cubicBezTo>
                      <a:pt x="40872" y="101396"/>
                      <a:pt x="41609" y="100829"/>
                      <a:pt x="42340" y="100255"/>
                    </a:cubicBezTo>
                    <a:cubicBezTo>
                      <a:pt x="42410" y="100203"/>
                      <a:pt x="42472" y="100181"/>
                      <a:pt x="42528" y="100181"/>
                    </a:cubicBezTo>
                    <a:close/>
                    <a:moveTo>
                      <a:pt x="76382" y="1"/>
                    </a:moveTo>
                    <a:cubicBezTo>
                      <a:pt x="76142" y="360"/>
                      <a:pt x="76193" y="675"/>
                      <a:pt x="76180" y="965"/>
                    </a:cubicBezTo>
                    <a:cubicBezTo>
                      <a:pt x="76067" y="3510"/>
                      <a:pt x="75941" y="6056"/>
                      <a:pt x="75865" y="8601"/>
                    </a:cubicBezTo>
                    <a:cubicBezTo>
                      <a:pt x="75644" y="15475"/>
                      <a:pt x="75399" y="22349"/>
                      <a:pt x="75248" y="29223"/>
                    </a:cubicBezTo>
                    <a:cubicBezTo>
                      <a:pt x="74977" y="42007"/>
                      <a:pt x="74869" y="54791"/>
                      <a:pt x="75374" y="67568"/>
                    </a:cubicBezTo>
                    <a:cubicBezTo>
                      <a:pt x="75500" y="70611"/>
                      <a:pt x="75670" y="73648"/>
                      <a:pt x="75934" y="76685"/>
                    </a:cubicBezTo>
                    <a:cubicBezTo>
                      <a:pt x="76205" y="79741"/>
                      <a:pt x="76577" y="82790"/>
                      <a:pt x="76734" y="85859"/>
                    </a:cubicBezTo>
                    <a:cubicBezTo>
                      <a:pt x="77087" y="92720"/>
                      <a:pt x="76860" y="99556"/>
                      <a:pt x="75663" y="106335"/>
                    </a:cubicBezTo>
                    <a:cubicBezTo>
                      <a:pt x="75033" y="109908"/>
                      <a:pt x="74139" y="113411"/>
                      <a:pt x="72696" y="116750"/>
                    </a:cubicBezTo>
                    <a:cubicBezTo>
                      <a:pt x="71921" y="118540"/>
                      <a:pt x="70995" y="120241"/>
                      <a:pt x="69709" y="121728"/>
                    </a:cubicBezTo>
                    <a:cubicBezTo>
                      <a:pt x="68383" y="123261"/>
                      <a:pt x="66777" y="124166"/>
                      <a:pt x="64687" y="124166"/>
                    </a:cubicBezTo>
                    <a:cubicBezTo>
                      <a:pt x="64673" y="124166"/>
                      <a:pt x="64658" y="124166"/>
                      <a:pt x="64644" y="124166"/>
                    </a:cubicBezTo>
                    <a:cubicBezTo>
                      <a:pt x="64511" y="124165"/>
                      <a:pt x="64378" y="124164"/>
                      <a:pt x="64245" y="124164"/>
                    </a:cubicBezTo>
                    <a:cubicBezTo>
                      <a:pt x="62544" y="124164"/>
                      <a:pt x="60838" y="124269"/>
                      <a:pt x="59137" y="124298"/>
                    </a:cubicBezTo>
                    <a:cubicBezTo>
                      <a:pt x="58401" y="124310"/>
                      <a:pt x="57663" y="124313"/>
                      <a:pt x="56925" y="124313"/>
                    </a:cubicBezTo>
                    <a:cubicBezTo>
                      <a:pt x="56034" y="124313"/>
                      <a:pt x="55143" y="124308"/>
                      <a:pt x="54254" y="124305"/>
                    </a:cubicBezTo>
                    <a:cubicBezTo>
                      <a:pt x="53693" y="124305"/>
                      <a:pt x="53693" y="124286"/>
                      <a:pt x="53674" y="123737"/>
                    </a:cubicBezTo>
                    <a:lnTo>
                      <a:pt x="53674" y="123422"/>
                    </a:lnTo>
                    <a:lnTo>
                      <a:pt x="53674" y="104048"/>
                    </a:lnTo>
                    <a:cubicBezTo>
                      <a:pt x="53674" y="103866"/>
                      <a:pt x="53674" y="103683"/>
                      <a:pt x="53674" y="103494"/>
                    </a:cubicBezTo>
                    <a:cubicBezTo>
                      <a:pt x="53674" y="103242"/>
                      <a:pt x="53794" y="103103"/>
                      <a:pt x="54059" y="103103"/>
                    </a:cubicBezTo>
                    <a:cubicBezTo>
                      <a:pt x="54267" y="103103"/>
                      <a:pt x="54475" y="103097"/>
                      <a:pt x="54689" y="103097"/>
                    </a:cubicBezTo>
                    <a:lnTo>
                      <a:pt x="62854" y="103097"/>
                    </a:lnTo>
                    <a:cubicBezTo>
                      <a:pt x="62350" y="102807"/>
                      <a:pt x="61783" y="102763"/>
                      <a:pt x="61210" y="102467"/>
                    </a:cubicBezTo>
                    <a:cubicBezTo>
                      <a:pt x="61985" y="101868"/>
                      <a:pt x="62684" y="101326"/>
                      <a:pt x="63384" y="100778"/>
                    </a:cubicBezTo>
                    <a:cubicBezTo>
                      <a:pt x="63478" y="100701"/>
                      <a:pt x="63563" y="100662"/>
                      <a:pt x="63644" y="100662"/>
                    </a:cubicBezTo>
                    <a:cubicBezTo>
                      <a:pt x="63736" y="100662"/>
                      <a:pt x="63823" y="100712"/>
                      <a:pt x="63913" y="100816"/>
                    </a:cubicBezTo>
                    <a:cubicBezTo>
                      <a:pt x="64436" y="101434"/>
                      <a:pt x="64971" y="102038"/>
                      <a:pt x="65482" y="102631"/>
                    </a:cubicBezTo>
                    <a:cubicBezTo>
                      <a:pt x="65318" y="102958"/>
                      <a:pt x="64965" y="102807"/>
                      <a:pt x="64719" y="103084"/>
                    </a:cubicBezTo>
                    <a:cubicBezTo>
                      <a:pt x="65022" y="103084"/>
                      <a:pt x="65282" y="103079"/>
                      <a:pt x="65530" y="103079"/>
                    </a:cubicBezTo>
                    <a:cubicBezTo>
                      <a:pt x="65655" y="103079"/>
                      <a:pt x="65776" y="103080"/>
                      <a:pt x="65897" y="103084"/>
                    </a:cubicBezTo>
                    <a:cubicBezTo>
                      <a:pt x="65910" y="103085"/>
                      <a:pt x="65921" y="103085"/>
                      <a:pt x="65933" y="103085"/>
                    </a:cubicBezTo>
                    <a:cubicBezTo>
                      <a:pt x="66219" y="103085"/>
                      <a:pt x="66301" y="102934"/>
                      <a:pt x="66301" y="102656"/>
                    </a:cubicBezTo>
                    <a:cubicBezTo>
                      <a:pt x="66288" y="101969"/>
                      <a:pt x="66250" y="101282"/>
                      <a:pt x="66307" y="100608"/>
                    </a:cubicBezTo>
                    <a:cubicBezTo>
                      <a:pt x="66389" y="99644"/>
                      <a:pt x="66162" y="98813"/>
                      <a:pt x="65545" y="98063"/>
                    </a:cubicBezTo>
                    <a:cubicBezTo>
                      <a:pt x="65261" y="97716"/>
                      <a:pt x="64946" y="97357"/>
                      <a:pt x="64833" y="96859"/>
                    </a:cubicBezTo>
                    <a:cubicBezTo>
                      <a:pt x="64887" y="96851"/>
                      <a:pt x="64943" y="96847"/>
                      <a:pt x="64999" y="96847"/>
                    </a:cubicBezTo>
                    <a:cubicBezTo>
                      <a:pt x="65275" y="96847"/>
                      <a:pt x="65559" y="96933"/>
                      <a:pt x="65798" y="96933"/>
                    </a:cubicBezTo>
                    <a:cubicBezTo>
                      <a:pt x="65945" y="96933"/>
                      <a:pt x="66075" y="96901"/>
                      <a:pt x="66175" y="96796"/>
                    </a:cubicBezTo>
                    <a:cubicBezTo>
                      <a:pt x="66490" y="96462"/>
                      <a:pt x="66257" y="95895"/>
                      <a:pt x="66288" y="95429"/>
                    </a:cubicBezTo>
                    <a:cubicBezTo>
                      <a:pt x="66288" y="95404"/>
                      <a:pt x="66288" y="95379"/>
                      <a:pt x="66288" y="95347"/>
                    </a:cubicBezTo>
                    <a:cubicBezTo>
                      <a:pt x="66269" y="95177"/>
                      <a:pt x="66200" y="95057"/>
                      <a:pt x="65998" y="95057"/>
                    </a:cubicBezTo>
                    <a:cubicBezTo>
                      <a:pt x="65148" y="95064"/>
                      <a:pt x="64297" y="95101"/>
                      <a:pt x="63409" y="95152"/>
                    </a:cubicBezTo>
                    <a:cubicBezTo>
                      <a:pt x="63604" y="95795"/>
                      <a:pt x="63718" y="96317"/>
                      <a:pt x="63302" y="96815"/>
                    </a:cubicBezTo>
                    <a:cubicBezTo>
                      <a:pt x="63087" y="97074"/>
                      <a:pt x="63333" y="97225"/>
                      <a:pt x="63510" y="97389"/>
                    </a:cubicBezTo>
                    <a:cubicBezTo>
                      <a:pt x="64114" y="97956"/>
                      <a:pt x="63982" y="98737"/>
                      <a:pt x="63239" y="99096"/>
                    </a:cubicBezTo>
                    <a:cubicBezTo>
                      <a:pt x="62959" y="99228"/>
                      <a:pt x="62669" y="99269"/>
                      <a:pt x="62370" y="99269"/>
                    </a:cubicBezTo>
                    <a:cubicBezTo>
                      <a:pt x="62326" y="99269"/>
                      <a:pt x="62281" y="99268"/>
                      <a:pt x="62237" y="99266"/>
                    </a:cubicBezTo>
                    <a:cubicBezTo>
                      <a:pt x="61676" y="99247"/>
                      <a:pt x="61651" y="99247"/>
                      <a:pt x="61657" y="98693"/>
                    </a:cubicBezTo>
                    <a:cubicBezTo>
                      <a:pt x="61670" y="97830"/>
                      <a:pt x="61575" y="96966"/>
                      <a:pt x="61380" y="96122"/>
                    </a:cubicBezTo>
                    <a:cubicBezTo>
                      <a:pt x="61229" y="95454"/>
                      <a:pt x="61166" y="94742"/>
                      <a:pt x="61607" y="94150"/>
                    </a:cubicBezTo>
                    <a:cubicBezTo>
                      <a:pt x="61884" y="93785"/>
                      <a:pt x="61670" y="93678"/>
                      <a:pt x="61374" y="93514"/>
                    </a:cubicBezTo>
                    <a:cubicBezTo>
                      <a:pt x="62029" y="92997"/>
                      <a:pt x="62646" y="92512"/>
                      <a:pt x="63270" y="92033"/>
                    </a:cubicBezTo>
                    <a:cubicBezTo>
                      <a:pt x="63535" y="91832"/>
                      <a:pt x="63649" y="91693"/>
                      <a:pt x="63773" y="91693"/>
                    </a:cubicBezTo>
                    <a:cubicBezTo>
                      <a:pt x="63894" y="91693"/>
                      <a:pt x="64023" y="91826"/>
                      <a:pt x="64310" y="92165"/>
                    </a:cubicBezTo>
                    <a:cubicBezTo>
                      <a:pt x="64524" y="92424"/>
                      <a:pt x="64757" y="92676"/>
                      <a:pt x="64978" y="92934"/>
                    </a:cubicBezTo>
                    <a:cubicBezTo>
                      <a:pt x="65280" y="93287"/>
                      <a:pt x="65595" y="93615"/>
                      <a:pt x="65708" y="94106"/>
                    </a:cubicBezTo>
                    <a:cubicBezTo>
                      <a:pt x="65765" y="94358"/>
                      <a:pt x="65853" y="94717"/>
                      <a:pt x="66294" y="94843"/>
                    </a:cubicBezTo>
                    <a:cubicBezTo>
                      <a:pt x="66294" y="93589"/>
                      <a:pt x="66301" y="92386"/>
                      <a:pt x="66294" y="91183"/>
                    </a:cubicBezTo>
                    <a:cubicBezTo>
                      <a:pt x="66288" y="90489"/>
                      <a:pt x="66282" y="90489"/>
                      <a:pt x="65595" y="90489"/>
                    </a:cubicBezTo>
                    <a:cubicBezTo>
                      <a:pt x="65318" y="90489"/>
                      <a:pt x="65038" y="90495"/>
                      <a:pt x="64757" y="90495"/>
                    </a:cubicBezTo>
                    <a:cubicBezTo>
                      <a:pt x="64616" y="90495"/>
                      <a:pt x="64476" y="90494"/>
                      <a:pt x="64335" y="90489"/>
                    </a:cubicBezTo>
                    <a:cubicBezTo>
                      <a:pt x="64020" y="90483"/>
                      <a:pt x="63699" y="90489"/>
                      <a:pt x="63421" y="90319"/>
                    </a:cubicBezTo>
                    <a:cubicBezTo>
                      <a:pt x="62980" y="90061"/>
                      <a:pt x="62508" y="90130"/>
                      <a:pt x="62042" y="90111"/>
                    </a:cubicBezTo>
                    <a:cubicBezTo>
                      <a:pt x="62029" y="90111"/>
                      <a:pt x="62017" y="90111"/>
                      <a:pt x="62005" y="90111"/>
                    </a:cubicBezTo>
                    <a:cubicBezTo>
                      <a:pt x="61683" y="90111"/>
                      <a:pt x="61606" y="90274"/>
                      <a:pt x="61594" y="90584"/>
                    </a:cubicBezTo>
                    <a:cubicBezTo>
                      <a:pt x="61575" y="91012"/>
                      <a:pt x="61701" y="91460"/>
                      <a:pt x="61493" y="91882"/>
                    </a:cubicBezTo>
                    <a:cubicBezTo>
                      <a:pt x="60145" y="91283"/>
                      <a:pt x="58916" y="90615"/>
                      <a:pt x="58261" y="89236"/>
                    </a:cubicBezTo>
                    <a:cubicBezTo>
                      <a:pt x="58129" y="88958"/>
                      <a:pt x="57915" y="88719"/>
                      <a:pt x="57751" y="88448"/>
                    </a:cubicBezTo>
                    <a:cubicBezTo>
                      <a:pt x="57663" y="88303"/>
                      <a:pt x="57486" y="88171"/>
                      <a:pt x="57644" y="87906"/>
                    </a:cubicBezTo>
                    <a:lnTo>
                      <a:pt x="57644" y="87906"/>
                    </a:lnTo>
                    <a:cubicBezTo>
                      <a:pt x="58450" y="87950"/>
                      <a:pt x="59288" y="87994"/>
                      <a:pt x="60120" y="88045"/>
                    </a:cubicBezTo>
                    <a:cubicBezTo>
                      <a:pt x="60226" y="88051"/>
                      <a:pt x="60313" y="88056"/>
                      <a:pt x="60383" y="88056"/>
                    </a:cubicBezTo>
                    <a:cubicBezTo>
                      <a:pt x="60683" y="88056"/>
                      <a:pt x="60689" y="87967"/>
                      <a:pt x="60700" y="87503"/>
                    </a:cubicBezTo>
                    <a:cubicBezTo>
                      <a:pt x="60706" y="86999"/>
                      <a:pt x="60687" y="86501"/>
                      <a:pt x="60706" y="86003"/>
                    </a:cubicBezTo>
                    <a:cubicBezTo>
                      <a:pt x="60716" y="85699"/>
                      <a:pt x="60640" y="85533"/>
                      <a:pt x="60406" y="85533"/>
                    </a:cubicBezTo>
                    <a:cubicBezTo>
                      <a:pt x="60350" y="85533"/>
                      <a:pt x="60284" y="85543"/>
                      <a:pt x="60208" y="85562"/>
                    </a:cubicBezTo>
                    <a:cubicBezTo>
                      <a:pt x="59880" y="85646"/>
                      <a:pt x="59550" y="85716"/>
                      <a:pt x="59213" y="85716"/>
                    </a:cubicBezTo>
                    <a:cubicBezTo>
                      <a:pt x="59045" y="85716"/>
                      <a:pt x="58874" y="85699"/>
                      <a:pt x="58702" y="85657"/>
                    </a:cubicBezTo>
                    <a:lnTo>
                      <a:pt x="58702" y="85657"/>
                    </a:lnTo>
                    <a:cubicBezTo>
                      <a:pt x="58709" y="85884"/>
                      <a:pt x="58973" y="86136"/>
                      <a:pt x="58557" y="86148"/>
                    </a:cubicBezTo>
                    <a:lnTo>
                      <a:pt x="58003" y="86161"/>
                    </a:lnTo>
                    <a:lnTo>
                      <a:pt x="56113" y="86218"/>
                    </a:lnTo>
                    <a:cubicBezTo>
                      <a:pt x="56220" y="86772"/>
                      <a:pt x="56484" y="87276"/>
                      <a:pt x="56081" y="87717"/>
                    </a:cubicBezTo>
                    <a:cubicBezTo>
                      <a:pt x="55791" y="88039"/>
                      <a:pt x="55892" y="88221"/>
                      <a:pt x="56201" y="88480"/>
                    </a:cubicBezTo>
                    <a:cubicBezTo>
                      <a:pt x="56787" y="88958"/>
                      <a:pt x="56692" y="89696"/>
                      <a:pt x="56043" y="90099"/>
                    </a:cubicBezTo>
                    <a:cubicBezTo>
                      <a:pt x="55741" y="90282"/>
                      <a:pt x="55407" y="90326"/>
                      <a:pt x="55061" y="90326"/>
                    </a:cubicBezTo>
                    <a:cubicBezTo>
                      <a:pt x="54317" y="90326"/>
                      <a:pt x="54317" y="90326"/>
                      <a:pt x="54298" y="89601"/>
                    </a:cubicBezTo>
                    <a:cubicBezTo>
                      <a:pt x="54279" y="89053"/>
                      <a:pt x="54342" y="88499"/>
                      <a:pt x="54223" y="87950"/>
                    </a:cubicBezTo>
                    <a:cubicBezTo>
                      <a:pt x="54052" y="87169"/>
                      <a:pt x="54059" y="87169"/>
                      <a:pt x="53278" y="87169"/>
                    </a:cubicBezTo>
                    <a:cubicBezTo>
                      <a:pt x="52414" y="87175"/>
                      <a:pt x="51545" y="87175"/>
                      <a:pt x="50682" y="87175"/>
                    </a:cubicBezTo>
                    <a:cubicBezTo>
                      <a:pt x="50190" y="87175"/>
                      <a:pt x="49743" y="87043"/>
                      <a:pt x="49384" y="86697"/>
                    </a:cubicBezTo>
                    <a:cubicBezTo>
                      <a:pt x="48987" y="86300"/>
                      <a:pt x="48873" y="85487"/>
                      <a:pt x="49220" y="85197"/>
                    </a:cubicBezTo>
                    <a:cubicBezTo>
                      <a:pt x="50008" y="84548"/>
                      <a:pt x="50833" y="83937"/>
                      <a:pt x="51633" y="83307"/>
                    </a:cubicBezTo>
                    <a:cubicBezTo>
                      <a:pt x="51714" y="83243"/>
                      <a:pt x="51787" y="83212"/>
                      <a:pt x="51856" y="83212"/>
                    </a:cubicBezTo>
                    <a:cubicBezTo>
                      <a:pt x="51943" y="83212"/>
                      <a:pt x="52024" y="83262"/>
                      <a:pt x="52106" y="83357"/>
                    </a:cubicBezTo>
                    <a:cubicBezTo>
                      <a:pt x="52383" y="83679"/>
                      <a:pt x="52660" y="83987"/>
                      <a:pt x="52931" y="84309"/>
                    </a:cubicBezTo>
                    <a:cubicBezTo>
                      <a:pt x="53271" y="84712"/>
                      <a:pt x="53737" y="85040"/>
                      <a:pt x="53668" y="85670"/>
                    </a:cubicBezTo>
                    <a:cubicBezTo>
                      <a:pt x="53678" y="85787"/>
                      <a:pt x="53775" y="85867"/>
                      <a:pt x="53883" y="85867"/>
                    </a:cubicBezTo>
                    <a:cubicBezTo>
                      <a:pt x="53914" y="85867"/>
                      <a:pt x="53946" y="85860"/>
                      <a:pt x="53977" y="85846"/>
                    </a:cubicBezTo>
                    <a:cubicBezTo>
                      <a:pt x="54021" y="85745"/>
                      <a:pt x="54071" y="85632"/>
                      <a:pt x="54122" y="85512"/>
                    </a:cubicBezTo>
                    <a:cubicBezTo>
                      <a:pt x="54286" y="85096"/>
                      <a:pt x="54607" y="84756"/>
                      <a:pt x="55016" y="84567"/>
                    </a:cubicBezTo>
                    <a:cubicBezTo>
                      <a:pt x="55115" y="84521"/>
                      <a:pt x="55203" y="84503"/>
                      <a:pt x="55286" y="84503"/>
                    </a:cubicBezTo>
                    <a:cubicBezTo>
                      <a:pt x="55568" y="84503"/>
                      <a:pt x="55773" y="84725"/>
                      <a:pt x="56012" y="84857"/>
                    </a:cubicBezTo>
                    <a:cubicBezTo>
                      <a:pt x="56223" y="84971"/>
                      <a:pt x="56423" y="85039"/>
                      <a:pt x="56619" y="85039"/>
                    </a:cubicBezTo>
                    <a:cubicBezTo>
                      <a:pt x="56845" y="85039"/>
                      <a:pt x="57065" y="84949"/>
                      <a:pt x="57291" y="84737"/>
                    </a:cubicBezTo>
                    <a:cubicBezTo>
                      <a:pt x="57751" y="84315"/>
                      <a:pt x="58274" y="83950"/>
                      <a:pt x="58772" y="83571"/>
                    </a:cubicBezTo>
                    <a:cubicBezTo>
                      <a:pt x="59081" y="83339"/>
                      <a:pt x="59216" y="83216"/>
                      <a:pt x="59333" y="83216"/>
                    </a:cubicBezTo>
                    <a:cubicBezTo>
                      <a:pt x="59456" y="83216"/>
                      <a:pt x="59558" y="83353"/>
                      <a:pt x="59824" y="83641"/>
                    </a:cubicBezTo>
                    <a:cubicBezTo>
                      <a:pt x="60076" y="83912"/>
                      <a:pt x="60271" y="84252"/>
                      <a:pt x="60706" y="84498"/>
                    </a:cubicBezTo>
                    <a:cubicBezTo>
                      <a:pt x="60706" y="83729"/>
                      <a:pt x="60693" y="83080"/>
                      <a:pt x="60706" y="82431"/>
                    </a:cubicBezTo>
                    <a:cubicBezTo>
                      <a:pt x="60712" y="82110"/>
                      <a:pt x="60548" y="82028"/>
                      <a:pt x="60271" y="82022"/>
                    </a:cubicBezTo>
                    <a:cubicBezTo>
                      <a:pt x="59956" y="82022"/>
                      <a:pt x="59641" y="81996"/>
                      <a:pt x="59332" y="81946"/>
                    </a:cubicBezTo>
                    <a:cubicBezTo>
                      <a:pt x="58784" y="81845"/>
                      <a:pt x="58356" y="81568"/>
                      <a:pt x="58167" y="81013"/>
                    </a:cubicBezTo>
                    <a:cubicBezTo>
                      <a:pt x="57953" y="80383"/>
                      <a:pt x="58186" y="80012"/>
                      <a:pt x="58828" y="79936"/>
                    </a:cubicBezTo>
                    <a:cubicBezTo>
                      <a:pt x="59269" y="79879"/>
                      <a:pt x="59704" y="79791"/>
                      <a:pt x="60158" y="79779"/>
                    </a:cubicBezTo>
                    <a:cubicBezTo>
                      <a:pt x="60605" y="79760"/>
                      <a:pt x="60737" y="79552"/>
                      <a:pt x="60712" y="79136"/>
                    </a:cubicBezTo>
                    <a:cubicBezTo>
                      <a:pt x="60687" y="78663"/>
                      <a:pt x="60687" y="78191"/>
                      <a:pt x="60712" y="77718"/>
                    </a:cubicBezTo>
                    <a:cubicBezTo>
                      <a:pt x="60731" y="77353"/>
                      <a:pt x="60611" y="77208"/>
                      <a:pt x="60227" y="77208"/>
                    </a:cubicBezTo>
                    <a:cubicBezTo>
                      <a:pt x="59307" y="77214"/>
                      <a:pt x="58387" y="77216"/>
                      <a:pt x="57468" y="77216"/>
                    </a:cubicBezTo>
                    <a:cubicBezTo>
                      <a:pt x="56549" y="77216"/>
                      <a:pt x="55631" y="77214"/>
                      <a:pt x="54714" y="77214"/>
                    </a:cubicBezTo>
                    <a:cubicBezTo>
                      <a:pt x="54666" y="77214"/>
                      <a:pt x="54602" y="77210"/>
                      <a:pt x="54543" y="77210"/>
                    </a:cubicBezTo>
                    <a:cubicBezTo>
                      <a:pt x="54447" y="77210"/>
                      <a:pt x="54361" y="77221"/>
                      <a:pt x="54361" y="77284"/>
                    </a:cubicBezTo>
                    <a:cubicBezTo>
                      <a:pt x="54377" y="77621"/>
                      <a:pt x="54251" y="77700"/>
                      <a:pt x="54093" y="77700"/>
                    </a:cubicBezTo>
                    <a:cubicBezTo>
                      <a:pt x="53957" y="77700"/>
                      <a:pt x="53797" y="77641"/>
                      <a:pt x="53684" y="77641"/>
                    </a:cubicBezTo>
                    <a:cubicBezTo>
                      <a:pt x="53674" y="77641"/>
                      <a:pt x="53665" y="77642"/>
                      <a:pt x="53656" y="77643"/>
                    </a:cubicBezTo>
                    <a:cubicBezTo>
                      <a:pt x="52994" y="77712"/>
                      <a:pt x="52326" y="77699"/>
                      <a:pt x="51633" y="77718"/>
                    </a:cubicBezTo>
                    <a:cubicBezTo>
                      <a:pt x="51765" y="78285"/>
                      <a:pt x="51998" y="78777"/>
                      <a:pt x="51614" y="79230"/>
                    </a:cubicBezTo>
                    <a:cubicBezTo>
                      <a:pt x="51324" y="79564"/>
                      <a:pt x="51476" y="79753"/>
                      <a:pt x="51759" y="79999"/>
                    </a:cubicBezTo>
                    <a:cubicBezTo>
                      <a:pt x="52276" y="80440"/>
                      <a:pt x="52219" y="81133"/>
                      <a:pt x="51671" y="81530"/>
                    </a:cubicBezTo>
                    <a:cubicBezTo>
                      <a:pt x="51355" y="81767"/>
                      <a:pt x="51004" y="81828"/>
                      <a:pt x="50644" y="81828"/>
                    </a:cubicBezTo>
                    <a:cubicBezTo>
                      <a:pt x="50458" y="81828"/>
                      <a:pt x="50270" y="81812"/>
                      <a:pt x="50083" y="81795"/>
                    </a:cubicBezTo>
                    <a:cubicBezTo>
                      <a:pt x="49926" y="81776"/>
                      <a:pt x="49869" y="81656"/>
                      <a:pt x="49863" y="81511"/>
                    </a:cubicBezTo>
                    <a:cubicBezTo>
                      <a:pt x="49856" y="81354"/>
                      <a:pt x="49863" y="81196"/>
                      <a:pt x="49856" y="81039"/>
                    </a:cubicBezTo>
                    <a:cubicBezTo>
                      <a:pt x="49825" y="80484"/>
                      <a:pt x="49825" y="80472"/>
                      <a:pt x="49270" y="80472"/>
                    </a:cubicBezTo>
                    <a:cubicBezTo>
                      <a:pt x="48401" y="80472"/>
                      <a:pt x="47538" y="80491"/>
                      <a:pt x="46668" y="80503"/>
                    </a:cubicBezTo>
                    <a:cubicBezTo>
                      <a:pt x="46629" y="80504"/>
                      <a:pt x="46590" y="80505"/>
                      <a:pt x="46551" y="80505"/>
                    </a:cubicBezTo>
                    <a:cubicBezTo>
                      <a:pt x="46199" y="80505"/>
                      <a:pt x="45843" y="80453"/>
                      <a:pt x="45503" y="80346"/>
                    </a:cubicBezTo>
                    <a:cubicBezTo>
                      <a:pt x="44860" y="80150"/>
                      <a:pt x="44463" y="79577"/>
                      <a:pt x="44532" y="78991"/>
                    </a:cubicBezTo>
                    <a:cubicBezTo>
                      <a:pt x="44564" y="78695"/>
                      <a:pt x="44639" y="78468"/>
                      <a:pt x="45036" y="78430"/>
                    </a:cubicBezTo>
                    <a:cubicBezTo>
                      <a:pt x="46051" y="78329"/>
                      <a:pt x="47065" y="78185"/>
                      <a:pt x="48073" y="78033"/>
                    </a:cubicBezTo>
                    <a:cubicBezTo>
                      <a:pt x="48113" y="78028"/>
                      <a:pt x="48150" y="78025"/>
                      <a:pt x="48186" y="78025"/>
                    </a:cubicBezTo>
                    <a:cubicBezTo>
                      <a:pt x="48427" y="78025"/>
                      <a:pt x="48579" y="78152"/>
                      <a:pt x="48722" y="78361"/>
                    </a:cubicBezTo>
                    <a:cubicBezTo>
                      <a:pt x="49006" y="78764"/>
                      <a:pt x="49308" y="79155"/>
                      <a:pt x="49655" y="79621"/>
                    </a:cubicBezTo>
                    <a:cubicBezTo>
                      <a:pt x="49743" y="79312"/>
                      <a:pt x="49680" y="79123"/>
                      <a:pt x="49642" y="78928"/>
                    </a:cubicBezTo>
                    <a:cubicBezTo>
                      <a:pt x="49472" y="78122"/>
                      <a:pt x="49384" y="77315"/>
                      <a:pt x="49894" y="76578"/>
                    </a:cubicBezTo>
                    <a:cubicBezTo>
                      <a:pt x="49970" y="76471"/>
                      <a:pt x="50045" y="76357"/>
                      <a:pt x="49869" y="76263"/>
                    </a:cubicBezTo>
                    <a:cubicBezTo>
                      <a:pt x="49617" y="76137"/>
                      <a:pt x="49686" y="76011"/>
                      <a:pt x="49869" y="75872"/>
                    </a:cubicBezTo>
                    <a:cubicBezTo>
                      <a:pt x="50493" y="75387"/>
                      <a:pt x="51123" y="74921"/>
                      <a:pt x="51721" y="74410"/>
                    </a:cubicBezTo>
                    <a:cubicBezTo>
                      <a:pt x="51818" y="74324"/>
                      <a:pt x="51910" y="74302"/>
                      <a:pt x="52002" y="74302"/>
                    </a:cubicBezTo>
                    <a:cubicBezTo>
                      <a:pt x="52106" y="74302"/>
                      <a:pt x="52210" y="74332"/>
                      <a:pt x="52319" y="74332"/>
                    </a:cubicBezTo>
                    <a:cubicBezTo>
                      <a:pt x="52338" y="74332"/>
                      <a:pt x="52357" y="74331"/>
                      <a:pt x="52377" y="74329"/>
                    </a:cubicBezTo>
                    <a:cubicBezTo>
                      <a:pt x="52383" y="74215"/>
                      <a:pt x="52395" y="74114"/>
                      <a:pt x="52395" y="74007"/>
                    </a:cubicBezTo>
                    <a:cubicBezTo>
                      <a:pt x="52408" y="73213"/>
                      <a:pt x="52408" y="73213"/>
                      <a:pt x="51677" y="72924"/>
                    </a:cubicBezTo>
                    <a:cubicBezTo>
                      <a:pt x="51098" y="72690"/>
                      <a:pt x="50782" y="72230"/>
                      <a:pt x="50789" y="71663"/>
                    </a:cubicBezTo>
                    <a:cubicBezTo>
                      <a:pt x="50795" y="71260"/>
                      <a:pt x="50940" y="71027"/>
                      <a:pt x="51375" y="71021"/>
                    </a:cubicBezTo>
                    <a:cubicBezTo>
                      <a:pt x="51583" y="71014"/>
                      <a:pt x="51791" y="70951"/>
                      <a:pt x="51998" y="70945"/>
                    </a:cubicBezTo>
                    <a:cubicBezTo>
                      <a:pt x="52301" y="70939"/>
                      <a:pt x="52414" y="70794"/>
                      <a:pt x="52395" y="70504"/>
                    </a:cubicBezTo>
                    <a:cubicBezTo>
                      <a:pt x="52389" y="70347"/>
                      <a:pt x="52395" y="70189"/>
                      <a:pt x="52395" y="70032"/>
                    </a:cubicBezTo>
                    <a:cubicBezTo>
                      <a:pt x="52390" y="69129"/>
                      <a:pt x="52470" y="69059"/>
                      <a:pt x="51898" y="69059"/>
                    </a:cubicBezTo>
                    <a:cubicBezTo>
                      <a:pt x="51793" y="69059"/>
                      <a:pt x="51666" y="69062"/>
                      <a:pt x="51513" y="69062"/>
                    </a:cubicBezTo>
                    <a:cubicBezTo>
                      <a:pt x="51487" y="69062"/>
                      <a:pt x="51460" y="69061"/>
                      <a:pt x="51431" y="69061"/>
                    </a:cubicBezTo>
                    <a:cubicBezTo>
                      <a:pt x="51346" y="69061"/>
                      <a:pt x="51261" y="69060"/>
                      <a:pt x="51175" y="69060"/>
                    </a:cubicBezTo>
                    <a:cubicBezTo>
                      <a:pt x="50675" y="69060"/>
                      <a:pt x="50175" y="69069"/>
                      <a:pt x="49676" y="69069"/>
                    </a:cubicBezTo>
                    <a:cubicBezTo>
                      <a:pt x="49368" y="69069"/>
                      <a:pt x="49061" y="69066"/>
                      <a:pt x="48754" y="69055"/>
                    </a:cubicBezTo>
                    <a:cubicBezTo>
                      <a:pt x="48643" y="69051"/>
                      <a:pt x="48533" y="69050"/>
                      <a:pt x="48423" y="69050"/>
                    </a:cubicBezTo>
                    <a:cubicBezTo>
                      <a:pt x="48219" y="69050"/>
                      <a:pt x="48014" y="69054"/>
                      <a:pt x="47810" y="69054"/>
                    </a:cubicBezTo>
                    <a:cubicBezTo>
                      <a:pt x="47244" y="69054"/>
                      <a:pt x="46679" y="69020"/>
                      <a:pt x="46107" y="68765"/>
                    </a:cubicBezTo>
                    <a:cubicBezTo>
                      <a:pt x="45941" y="68692"/>
                      <a:pt x="45752" y="68667"/>
                      <a:pt x="45549" y="68667"/>
                    </a:cubicBezTo>
                    <a:cubicBezTo>
                      <a:pt x="45162" y="68667"/>
                      <a:pt x="44723" y="68757"/>
                      <a:pt x="44293" y="68765"/>
                    </a:cubicBezTo>
                    <a:cubicBezTo>
                      <a:pt x="44520" y="69420"/>
                      <a:pt x="44627" y="69975"/>
                      <a:pt x="44180" y="70485"/>
                    </a:cubicBezTo>
                    <a:cubicBezTo>
                      <a:pt x="43991" y="70699"/>
                      <a:pt x="44186" y="70870"/>
                      <a:pt x="44369" y="70996"/>
                    </a:cubicBezTo>
                    <a:cubicBezTo>
                      <a:pt x="44734" y="71241"/>
                      <a:pt x="44904" y="71569"/>
                      <a:pt x="44765" y="72004"/>
                    </a:cubicBezTo>
                    <a:cubicBezTo>
                      <a:pt x="44627" y="72438"/>
                      <a:pt x="44331" y="72728"/>
                      <a:pt x="43883" y="72816"/>
                    </a:cubicBezTo>
                    <a:cubicBezTo>
                      <a:pt x="43606" y="72873"/>
                      <a:pt x="43316" y="72867"/>
                      <a:pt x="43027" y="72886"/>
                    </a:cubicBezTo>
                    <a:cubicBezTo>
                      <a:pt x="43006" y="72887"/>
                      <a:pt x="42986" y="72887"/>
                      <a:pt x="42966" y="72887"/>
                    </a:cubicBezTo>
                    <a:cubicBezTo>
                      <a:pt x="42655" y="72887"/>
                      <a:pt x="42510" y="72743"/>
                      <a:pt x="42510" y="72382"/>
                    </a:cubicBezTo>
                    <a:cubicBezTo>
                      <a:pt x="42504" y="71758"/>
                      <a:pt x="42560" y="71122"/>
                      <a:pt x="42434" y="70498"/>
                    </a:cubicBezTo>
                    <a:cubicBezTo>
                      <a:pt x="42306" y="69830"/>
                      <a:pt x="42282" y="69728"/>
                      <a:pt x="41782" y="69728"/>
                    </a:cubicBezTo>
                    <a:cubicBezTo>
                      <a:pt x="41692" y="69728"/>
                      <a:pt x="41587" y="69732"/>
                      <a:pt x="41464" y="69735"/>
                    </a:cubicBezTo>
                    <a:cubicBezTo>
                      <a:pt x="40900" y="69751"/>
                      <a:pt x="40337" y="69785"/>
                      <a:pt x="39771" y="69785"/>
                    </a:cubicBezTo>
                    <a:cubicBezTo>
                      <a:pt x="39446" y="69785"/>
                      <a:pt x="39120" y="69774"/>
                      <a:pt x="38793" y="69742"/>
                    </a:cubicBezTo>
                    <a:cubicBezTo>
                      <a:pt x="38093" y="69672"/>
                      <a:pt x="37507" y="69439"/>
                      <a:pt x="37274" y="68708"/>
                    </a:cubicBezTo>
                    <a:cubicBezTo>
                      <a:pt x="37224" y="68559"/>
                      <a:pt x="37155" y="68485"/>
                      <a:pt x="37035" y="68485"/>
                    </a:cubicBezTo>
                    <a:cubicBezTo>
                      <a:pt x="37003" y="68485"/>
                      <a:pt x="36967" y="68490"/>
                      <a:pt x="36928" y="68501"/>
                    </a:cubicBezTo>
                    <a:cubicBezTo>
                      <a:pt x="36361" y="68658"/>
                      <a:pt x="36253" y="68507"/>
                      <a:pt x="36266" y="69225"/>
                    </a:cubicBezTo>
                    <a:cubicBezTo>
                      <a:pt x="36272" y="69843"/>
                      <a:pt x="36266" y="70460"/>
                      <a:pt x="36266" y="71166"/>
                    </a:cubicBezTo>
                    <a:cubicBezTo>
                      <a:pt x="35529" y="70901"/>
                      <a:pt x="35019" y="70479"/>
                      <a:pt x="34426" y="70221"/>
                    </a:cubicBezTo>
                    <a:cubicBezTo>
                      <a:pt x="33796" y="69950"/>
                      <a:pt x="33532" y="69370"/>
                      <a:pt x="33185" y="68847"/>
                    </a:cubicBezTo>
                    <a:cubicBezTo>
                      <a:pt x="32839" y="68324"/>
                      <a:pt x="32416" y="67833"/>
                      <a:pt x="32152" y="67171"/>
                    </a:cubicBezTo>
                    <a:cubicBezTo>
                      <a:pt x="32364" y="67171"/>
                      <a:pt x="32530" y="67159"/>
                      <a:pt x="32674" y="67159"/>
                    </a:cubicBezTo>
                    <a:cubicBezTo>
                      <a:pt x="32760" y="67159"/>
                      <a:pt x="32839" y="67163"/>
                      <a:pt x="32914" y="67177"/>
                    </a:cubicBezTo>
                    <a:cubicBezTo>
                      <a:pt x="33166" y="67226"/>
                      <a:pt x="33411" y="67252"/>
                      <a:pt x="33648" y="67252"/>
                    </a:cubicBezTo>
                    <a:cubicBezTo>
                      <a:pt x="34417" y="67252"/>
                      <a:pt x="35102" y="66979"/>
                      <a:pt x="35680" y="66333"/>
                    </a:cubicBezTo>
                    <a:cubicBezTo>
                      <a:pt x="35784" y="66214"/>
                      <a:pt x="35885" y="66151"/>
                      <a:pt x="35987" y="66151"/>
                    </a:cubicBezTo>
                    <a:cubicBezTo>
                      <a:pt x="36094" y="66151"/>
                      <a:pt x="36203" y="66222"/>
                      <a:pt x="36316" y="66371"/>
                    </a:cubicBezTo>
                    <a:cubicBezTo>
                      <a:pt x="36537" y="66667"/>
                      <a:pt x="36820" y="66907"/>
                      <a:pt x="37028" y="67209"/>
                    </a:cubicBezTo>
                    <a:cubicBezTo>
                      <a:pt x="37267" y="67557"/>
                      <a:pt x="37549" y="67678"/>
                      <a:pt x="37923" y="67678"/>
                    </a:cubicBezTo>
                    <a:cubicBezTo>
                      <a:pt x="38003" y="67678"/>
                      <a:pt x="38087" y="67673"/>
                      <a:pt x="38175" y="67663"/>
                    </a:cubicBezTo>
                    <a:cubicBezTo>
                      <a:pt x="40040" y="67455"/>
                      <a:pt x="40034" y="67467"/>
                      <a:pt x="41495" y="66339"/>
                    </a:cubicBezTo>
                    <a:cubicBezTo>
                      <a:pt x="41849" y="66070"/>
                      <a:pt x="42179" y="65579"/>
                      <a:pt x="42573" y="65579"/>
                    </a:cubicBezTo>
                    <a:cubicBezTo>
                      <a:pt x="42594" y="65579"/>
                      <a:pt x="42615" y="65581"/>
                      <a:pt x="42636" y="65583"/>
                    </a:cubicBezTo>
                    <a:cubicBezTo>
                      <a:pt x="43052" y="65640"/>
                      <a:pt x="43335" y="66182"/>
                      <a:pt x="43594" y="66560"/>
                    </a:cubicBezTo>
                    <a:cubicBezTo>
                      <a:pt x="44058" y="67231"/>
                      <a:pt x="44593" y="67644"/>
                      <a:pt x="45289" y="67644"/>
                    </a:cubicBezTo>
                    <a:cubicBezTo>
                      <a:pt x="45527" y="67644"/>
                      <a:pt x="45784" y="67595"/>
                      <a:pt x="46063" y="67492"/>
                    </a:cubicBezTo>
                    <a:cubicBezTo>
                      <a:pt x="46177" y="67448"/>
                      <a:pt x="46328" y="67524"/>
                      <a:pt x="46511" y="67379"/>
                    </a:cubicBezTo>
                    <a:cubicBezTo>
                      <a:pt x="46511" y="66812"/>
                      <a:pt x="46492" y="66188"/>
                      <a:pt x="46517" y="65558"/>
                    </a:cubicBezTo>
                    <a:cubicBezTo>
                      <a:pt x="46530" y="65205"/>
                      <a:pt x="46429" y="64960"/>
                      <a:pt x="46082" y="64808"/>
                    </a:cubicBezTo>
                    <a:cubicBezTo>
                      <a:pt x="45849" y="64708"/>
                      <a:pt x="45591" y="64601"/>
                      <a:pt x="45440" y="64374"/>
                    </a:cubicBezTo>
                    <a:cubicBezTo>
                      <a:pt x="44873" y="63536"/>
                      <a:pt x="44312" y="62691"/>
                      <a:pt x="43732" y="61822"/>
                    </a:cubicBezTo>
                    <a:cubicBezTo>
                      <a:pt x="44203" y="61822"/>
                      <a:pt x="44637" y="61816"/>
                      <a:pt x="45057" y="61816"/>
                    </a:cubicBezTo>
                    <a:cubicBezTo>
                      <a:pt x="45267" y="61816"/>
                      <a:pt x="45473" y="61818"/>
                      <a:pt x="45679" y="61822"/>
                    </a:cubicBezTo>
                    <a:cubicBezTo>
                      <a:pt x="45790" y="61825"/>
                      <a:pt x="45886" y="61827"/>
                      <a:pt x="45969" y="61827"/>
                    </a:cubicBezTo>
                    <a:cubicBezTo>
                      <a:pt x="46506" y="61827"/>
                      <a:pt x="46511" y="61735"/>
                      <a:pt x="46511" y="61053"/>
                    </a:cubicBezTo>
                    <a:lnTo>
                      <a:pt x="46511" y="56876"/>
                    </a:lnTo>
                    <a:cubicBezTo>
                      <a:pt x="46511" y="55843"/>
                      <a:pt x="46511" y="55624"/>
                      <a:pt x="45863" y="55624"/>
                    </a:cubicBezTo>
                    <a:cubicBezTo>
                      <a:pt x="45689" y="55624"/>
                      <a:pt x="45468" y="55640"/>
                      <a:pt x="45188" y="55660"/>
                    </a:cubicBezTo>
                    <a:cubicBezTo>
                      <a:pt x="45118" y="55660"/>
                      <a:pt x="45093" y="55698"/>
                      <a:pt x="45093" y="55698"/>
                    </a:cubicBezTo>
                    <a:cubicBezTo>
                      <a:pt x="45162" y="56025"/>
                      <a:pt x="45484" y="56126"/>
                      <a:pt x="45490" y="56416"/>
                    </a:cubicBezTo>
                    <a:cubicBezTo>
                      <a:pt x="44939" y="56707"/>
                      <a:pt x="44398" y="56820"/>
                      <a:pt x="43863" y="56820"/>
                    </a:cubicBezTo>
                    <a:cubicBezTo>
                      <a:pt x="43030" y="56820"/>
                      <a:pt x="42212" y="56544"/>
                      <a:pt x="41395" y="56233"/>
                    </a:cubicBezTo>
                    <a:cubicBezTo>
                      <a:pt x="41388" y="55956"/>
                      <a:pt x="41741" y="55944"/>
                      <a:pt x="41716" y="55698"/>
                    </a:cubicBezTo>
                    <a:cubicBezTo>
                      <a:pt x="40903" y="55591"/>
                      <a:pt x="40878" y="55591"/>
                      <a:pt x="40891" y="54797"/>
                    </a:cubicBezTo>
                    <a:cubicBezTo>
                      <a:pt x="40897" y="54394"/>
                      <a:pt x="40758" y="54161"/>
                      <a:pt x="40399" y="54016"/>
                    </a:cubicBezTo>
                    <a:cubicBezTo>
                      <a:pt x="39429" y="53631"/>
                      <a:pt x="38761" y="52919"/>
                      <a:pt x="38270" y="52018"/>
                    </a:cubicBezTo>
                    <a:cubicBezTo>
                      <a:pt x="38106" y="51722"/>
                      <a:pt x="37892" y="51451"/>
                      <a:pt x="37715" y="51161"/>
                    </a:cubicBezTo>
                    <a:cubicBezTo>
                      <a:pt x="37608" y="50991"/>
                      <a:pt x="37406" y="50859"/>
                      <a:pt x="37520" y="50557"/>
                    </a:cubicBezTo>
                    <a:lnTo>
                      <a:pt x="37520" y="50557"/>
                    </a:lnTo>
                    <a:cubicBezTo>
                      <a:pt x="38471" y="50607"/>
                      <a:pt x="39435" y="50657"/>
                      <a:pt x="40405" y="50708"/>
                    </a:cubicBezTo>
                    <a:cubicBezTo>
                      <a:pt x="40472" y="50713"/>
                      <a:pt x="40549" y="50728"/>
                      <a:pt x="40619" y="50728"/>
                    </a:cubicBezTo>
                    <a:cubicBezTo>
                      <a:pt x="40709" y="50728"/>
                      <a:pt x="40789" y="50705"/>
                      <a:pt x="40828" y="50613"/>
                    </a:cubicBezTo>
                    <a:cubicBezTo>
                      <a:pt x="40916" y="50399"/>
                      <a:pt x="40947" y="50134"/>
                      <a:pt x="40802" y="49933"/>
                    </a:cubicBezTo>
                    <a:cubicBezTo>
                      <a:pt x="40765" y="49880"/>
                      <a:pt x="40718" y="49862"/>
                      <a:pt x="40666" y="49862"/>
                    </a:cubicBezTo>
                    <a:cubicBezTo>
                      <a:pt x="40571" y="49862"/>
                      <a:pt x="40462" y="49923"/>
                      <a:pt x="40368" y="49939"/>
                    </a:cubicBezTo>
                    <a:cubicBezTo>
                      <a:pt x="40185" y="49971"/>
                      <a:pt x="40002" y="49990"/>
                      <a:pt x="39826" y="50040"/>
                    </a:cubicBezTo>
                    <a:cubicBezTo>
                      <a:pt x="39615" y="50098"/>
                      <a:pt x="39412" y="50123"/>
                      <a:pt x="39214" y="50123"/>
                    </a:cubicBezTo>
                    <a:cubicBezTo>
                      <a:pt x="38388" y="50123"/>
                      <a:pt x="37653" y="49695"/>
                      <a:pt x="36839" y="49517"/>
                    </a:cubicBezTo>
                    <a:cubicBezTo>
                      <a:pt x="36997" y="49196"/>
                      <a:pt x="37337" y="49152"/>
                      <a:pt x="37388" y="48792"/>
                    </a:cubicBezTo>
                    <a:lnTo>
                      <a:pt x="37388" y="48792"/>
                    </a:lnTo>
                    <a:cubicBezTo>
                      <a:pt x="36896" y="48811"/>
                      <a:pt x="36461" y="48799"/>
                      <a:pt x="36001" y="48906"/>
                    </a:cubicBezTo>
                    <a:cubicBezTo>
                      <a:pt x="36184" y="49479"/>
                      <a:pt x="36329" y="50015"/>
                      <a:pt x="35901" y="50506"/>
                    </a:cubicBezTo>
                    <a:cubicBezTo>
                      <a:pt x="35686" y="50752"/>
                      <a:pt x="35894" y="50916"/>
                      <a:pt x="36077" y="51092"/>
                    </a:cubicBezTo>
                    <a:cubicBezTo>
                      <a:pt x="36739" y="51728"/>
                      <a:pt x="36562" y="52522"/>
                      <a:pt x="35699" y="52856"/>
                    </a:cubicBezTo>
                    <a:cubicBezTo>
                      <a:pt x="35478" y="52938"/>
                      <a:pt x="35239" y="52976"/>
                      <a:pt x="35006" y="52976"/>
                    </a:cubicBezTo>
                    <a:cubicBezTo>
                      <a:pt x="34903" y="52979"/>
                      <a:pt x="34814" y="52981"/>
                      <a:pt x="34737" y="52981"/>
                    </a:cubicBezTo>
                    <a:cubicBezTo>
                      <a:pt x="34258" y="52981"/>
                      <a:pt x="34244" y="52894"/>
                      <a:pt x="34244" y="52264"/>
                    </a:cubicBezTo>
                    <a:cubicBezTo>
                      <a:pt x="34256" y="51476"/>
                      <a:pt x="34168" y="50695"/>
                      <a:pt x="33985" y="49927"/>
                    </a:cubicBezTo>
                    <a:cubicBezTo>
                      <a:pt x="33866" y="49422"/>
                      <a:pt x="33821" y="48893"/>
                      <a:pt x="33960" y="48370"/>
                    </a:cubicBezTo>
                    <a:cubicBezTo>
                      <a:pt x="34170" y="47599"/>
                      <a:pt x="34661" y="47190"/>
                      <a:pt x="35406" y="47190"/>
                    </a:cubicBezTo>
                    <a:cubicBezTo>
                      <a:pt x="35488" y="47190"/>
                      <a:pt x="35573" y="47195"/>
                      <a:pt x="35661" y="47205"/>
                    </a:cubicBezTo>
                    <a:cubicBezTo>
                      <a:pt x="35296" y="46972"/>
                      <a:pt x="34880" y="46827"/>
                      <a:pt x="34653" y="46531"/>
                    </a:cubicBezTo>
                    <a:cubicBezTo>
                      <a:pt x="34029" y="45705"/>
                      <a:pt x="33475" y="44823"/>
                      <a:pt x="32902" y="43966"/>
                    </a:cubicBezTo>
                    <a:cubicBezTo>
                      <a:pt x="33029" y="43860"/>
                      <a:pt x="33145" y="43835"/>
                      <a:pt x="33252" y="43835"/>
                    </a:cubicBezTo>
                    <a:cubicBezTo>
                      <a:pt x="33335" y="43835"/>
                      <a:pt x="33413" y="43850"/>
                      <a:pt x="33488" y="43853"/>
                    </a:cubicBezTo>
                    <a:cubicBezTo>
                      <a:pt x="34458" y="43903"/>
                      <a:pt x="35428" y="43960"/>
                      <a:pt x="36398" y="44010"/>
                    </a:cubicBezTo>
                    <a:cubicBezTo>
                      <a:pt x="36978" y="44048"/>
                      <a:pt x="36984" y="44048"/>
                      <a:pt x="36991" y="44653"/>
                    </a:cubicBezTo>
                    <a:cubicBezTo>
                      <a:pt x="36997" y="45522"/>
                      <a:pt x="36997" y="46386"/>
                      <a:pt x="36997" y="47255"/>
                    </a:cubicBezTo>
                    <a:cubicBezTo>
                      <a:pt x="36997" y="47502"/>
                      <a:pt x="37067" y="47652"/>
                      <a:pt x="37275" y="47652"/>
                    </a:cubicBezTo>
                    <a:cubicBezTo>
                      <a:pt x="37317" y="47652"/>
                      <a:pt x="37365" y="47646"/>
                      <a:pt x="37419" y="47633"/>
                    </a:cubicBezTo>
                    <a:cubicBezTo>
                      <a:pt x="37526" y="47607"/>
                      <a:pt x="37628" y="47593"/>
                      <a:pt x="37723" y="47593"/>
                    </a:cubicBezTo>
                    <a:cubicBezTo>
                      <a:pt x="38038" y="47593"/>
                      <a:pt x="38288" y="47746"/>
                      <a:pt x="38452" y="48118"/>
                    </a:cubicBezTo>
                    <a:lnTo>
                      <a:pt x="39259" y="47576"/>
                    </a:lnTo>
                    <a:lnTo>
                      <a:pt x="40878" y="49410"/>
                    </a:lnTo>
                    <a:cubicBezTo>
                      <a:pt x="40878" y="48396"/>
                      <a:pt x="40872" y="47595"/>
                      <a:pt x="40878" y="46789"/>
                    </a:cubicBezTo>
                    <a:cubicBezTo>
                      <a:pt x="40878" y="46512"/>
                      <a:pt x="40734" y="46442"/>
                      <a:pt x="40506" y="46442"/>
                    </a:cubicBezTo>
                    <a:cubicBezTo>
                      <a:pt x="40496" y="46442"/>
                      <a:pt x="40485" y="46442"/>
                      <a:pt x="40475" y="46442"/>
                    </a:cubicBezTo>
                    <a:cubicBezTo>
                      <a:pt x="40357" y="46446"/>
                      <a:pt x="40238" y="46448"/>
                      <a:pt x="40119" y="46448"/>
                    </a:cubicBezTo>
                    <a:cubicBezTo>
                      <a:pt x="39792" y="46448"/>
                      <a:pt x="39464" y="46430"/>
                      <a:pt x="39145" y="46360"/>
                    </a:cubicBezTo>
                    <a:cubicBezTo>
                      <a:pt x="38364" y="46190"/>
                      <a:pt x="37948" y="45630"/>
                      <a:pt x="38018" y="44899"/>
                    </a:cubicBezTo>
                    <a:cubicBezTo>
                      <a:pt x="38049" y="44596"/>
                      <a:pt x="38163" y="44432"/>
                      <a:pt x="38478" y="44401"/>
                    </a:cubicBezTo>
                    <a:cubicBezTo>
                      <a:pt x="39133" y="44325"/>
                      <a:pt x="39782" y="44212"/>
                      <a:pt x="40431" y="44162"/>
                    </a:cubicBezTo>
                    <a:cubicBezTo>
                      <a:pt x="40840" y="44136"/>
                      <a:pt x="40878" y="43922"/>
                      <a:pt x="40884" y="43594"/>
                    </a:cubicBezTo>
                    <a:cubicBezTo>
                      <a:pt x="40890" y="43233"/>
                      <a:pt x="40697" y="43190"/>
                      <a:pt x="40449" y="43190"/>
                    </a:cubicBezTo>
                    <a:cubicBezTo>
                      <a:pt x="40424" y="43190"/>
                      <a:pt x="40399" y="43191"/>
                      <a:pt x="40374" y="43191"/>
                    </a:cubicBezTo>
                    <a:cubicBezTo>
                      <a:pt x="40252" y="43191"/>
                      <a:pt x="40130" y="43186"/>
                      <a:pt x="40009" y="43186"/>
                    </a:cubicBezTo>
                    <a:cubicBezTo>
                      <a:pt x="39948" y="43186"/>
                      <a:pt x="39887" y="43187"/>
                      <a:pt x="39826" y="43191"/>
                    </a:cubicBezTo>
                    <a:cubicBezTo>
                      <a:pt x="39258" y="43225"/>
                      <a:pt x="38690" y="43237"/>
                      <a:pt x="38123" y="43237"/>
                    </a:cubicBezTo>
                    <a:cubicBezTo>
                      <a:pt x="36800" y="43237"/>
                      <a:pt x="35478" y="43172"/>
                      <a:pt x="34154" y="43172"/>
                    </a:cubicBezTo>
                    <a:cubicBezTo>
                      <a:pt x="33842" y="43172"/>
                      <a:pt x="33529" y="43176"/>
                      <a:pt x="33217" y="43185"/>
                    </a:cubicBezTo>
                    <a:cubicBezTo>
                      <a:pt x="33140" y="43187"/>
                      <a:pt x="33073" y="43189"/>
                      <a:pt x="33014" y="43189"/>
                    </a:cubicBezTo>
                    <a:cubicBezTo>
                      <a:pt x="32603" y="43189"/>
                      <a:pt x="32574" y="43108"/>
                      <a:pt x="32574" y="42618"/>
                    </a:cubicBezTo>
                    <a:cubicBezTo>
                      <a:pt x="32574" y="42254"/>
                      <a:pt x="32461" y="42096"/>
                      <a:pt x="32175" y="42096"/>
                    </a:cubicBezTo>
                    <a:cubicBezTo>
                      <a:pt x="32130" y="42096"/>
                      <a:pt x="32080" y="42100"/>
                      <a:pt x="32026" y="42108"/>
                    </a:cubicBezTo>
                    <a:cubicBezTo>
                      <a:pt x="31998" y="42111"/>
                      <a:pt x="31971" y="42112"/>
                      <a:pt x="31943" y="42112"/>
                    </a:cubicBezTo>
                    <a:cubicBezTo>
                      <a:pt x="31908" y="42112"/>
                      <a:pt x="31874" y="42110"/>
                      <a:pt x="31839" y="42110"/>
                    </a:cubicBezTo>
                    <a:cubicBezTo>
                      <a:pt x="31748" y="42110"/>
                      <a:pt x="31660" y="42121"/>
                      <a:pt x="31585" y="42196"/>
                    </a:cubicBezTo>
                    <a:cubicBezTo>
                      <a:pt x="31686" y="42889"/>
                      <a:pt x="31686" y="42889"/>
                      <a:pt x="31339" y="43884"/>
                    </a:cubicBezTo>
                    <a:cubicBezTo>
                      <a:pt x="31257" y="44124"/>
                      <a:pt x="31402" y="44225"/>
                      <a:pt x="31547" y="44332"/>
                    </a:cubicBezTo>
                    <a:cubicBezTo>
                      <a:pt x="31893" y="44584"/>
                      <a:pt x="32114" y="44873"/>
                      <a:pt x="31975" y="45333"/>
                    </a:cubicBezTo>
                    <a:cubicBezTo>
                      <a:pt x="31824" y="45844"/>
                      <a:pt x="31471" y="46115"/>
                      <a:pt x="30967" y="46203"/>
                    </a:cubicBezTo>
                    <a:cubicBezTo>
                      <a:pt x="30759" y="46241"/>
                      <a:pt x="30545" y="46234"/>
                      <a:pt x="30337" y="46253"/>
                    </a:cubicBezTo>
                    <a:cubicBezTo>
                      <a:pt x="30333" y="46253"/>
                      <a:pt x="30328" y="46253"/>
                      <a:pt x="30324" y="46253"/>
                    </a:cubicBezTo>
                    <a:cubicBezTo>
                      <a:pt x="30248" y="46253"/>
                      <a:pt x="30185" y="46302"/>
                      <a:pt x="30167" y="46379"/>
                    </a:cubicBezTo>
                    <a:cubicBezTo>
                      <a:pt x="30148" y="46600"/>
                      <a:pt x="30419" y="46713"/>
                      <a:pt x="30369" y="47009"/>
                    </a:cubicBezTo>
                    <a:cubicBezTo>
                      <a:pt x="29453" y="47009"/>
                      <a:pt x="28535" y="47012"/>
                      <a:pt x="27613" y="47012"/>
                    </a:cubicBezTo>
                    <a:cubicBezTo>
                      <a:pt x="27153" y="47012"/>
                      <a:pt x="26691" y="47011"/>
                      <a:pt x="26229" y="47009"/>
                    </a:cubicBezTo>
                    <a:cubicBezTo>
                      <a:pt x="25939" y="47003"/>
                      <a:pt x="25656" y="46902"/>
                      <a:pt x="25423" y="46732"/>
                    </a:cubicBezTo>
                    <a:cubicBezTo>
                      <a:pt x="25032" y="46461"/>
                      <a:pt x="24799" y="46102"/>
                      <a:pt x="24831" y="45604"/>
                    </a:cubicBezTo>
                    <a:cubicBezTo>
                      <a:pt x="24856" y="45252"/>
                      <a:pt x="24975" y="45025"/>
                      <a:pt x="25385" y="44981"/>
                    </a:cubicBezTo>
                    <a:cubicBezTo>
                      <a:pt x="26349" y="44886"/>
                      <a:pt x="27313" y="44760"/>
                      <a:pt x="28271" y="44628"/>
                    </a:cubicBezTo>
                    <a:cubicBezTo>
                      <a:pt x="28334" y="44619"/>
                      <a:pt x="28393" y="44614"/>
                      <a:pt x="28449" y="44614"/>
                    </a:cubicBezTo>
                    <a:cubicBezTo>
                      <a:pt x="28708" y="44614"/>
                      <a:pt x="28899" y="44715"/>
                      <a:pt x="29065" y="44974"/>
                    </a:cubicBezTo>
                    <a:cubicBezTo>
                      <a:pt x="29222" y="45220"/>
                      <a:pt x="29361" y="45510"/>
                      <a:pt x="29701" y="45686"/>
                    </a:cubicBezTo>
                    <a:cubicBezTo>
                      <a:pt x="29713" y="44930"/>
                      <a:pt x="29758" y="44262"/>
                      <a:pt x="29575" y="43594"/>
                    </a:cubicBezTo>
                    <a:cubicBezTo>
                      <a:pt x="29455" y="43141"/>
                      <a:pt x="29361" y="42675"/>
                      <a:pt x="29380" y="42196"/>
                    </a:cubicBezTo>
                    <a:cubicBezTo>
                      <a:pt x="29405" y="41641"/>
                      <a:pt x="29581" y="41175"/>
                      <a:pt x="29984" y="40784"/>
                    </a:cubicBezTo>
                    <a:cubicBezTo>
                      <a:pt x="30204" y="40565"/>
                      <a:pt x="30408" y="40461"/>
                      <a:pt x="30632" y="40461"/>
                    </a:cubicBezTo>
                    <a:cubicBezTo>
                      <a:pt x="30813" y="40461"/>
                      <a:pt x="31007" y="40529"/>
                      <a:pt x="31232" y="40658"/>
                    </a:cubicBezTo>
                    <a:cubicBezTo>
                      <a:pt x="31389" y="40747"/>
                      <a:pt x="31553" y="40829"/>
                      <a:pt x="31723" y="40892"/>
                    </a:cubicBezTo>
                    <a:cubicBezTo>
                      <a:pt x="31954" y="40973"/>
                      <a:pt x="32123" y="41019"/>
                      <a:pt x="32246" y="41019"/>
                    </a:cubicBezTo>
                    <a:cubicBezTo>
                      <a:pt x="32504" y="41019"/>
                      <a:pt x="32561" y="40819"/>
                      <a:pt x="32561" y="40324"/>
                    </a:cubicBezTo>
                    <a:cubicBezTo>
                      <a:pt x="32555" y="40016"/>
                      <a:pt x="32618" y="39701"/>
                      <a:pt x="32492" y="39379"/>
                    </a:cubicBezTo>
                    <a:cubicBezTo>
                      <a:pt x="32359" y="39398"/>
                      <a:pt x="32229" y="39406"/>
                      <a:pt x="32100" y="39406"/>
                    </a:cubicBezTo>
                    <a:cubicBezTo>
                      <a:pt x="31213" y="39406"/>
                      <a:pt x="30399" y="39011"/>
                      <a:pt x="29436" y="38775"/>
                    </a:cubicBezTo>
                    <a:cubicBezTo>
                      <a:pt x="30129" y="38226"/>
                      <a:pt x="30703" y="37773"/>
                      <a:pt x="31276" y="37325"/>
                    </a:cubicBezTo>
                    <a:cubicBezTo>
                      <a:pt x="31459" y="37174"/>
                      <a:pt x="31654" y="37042"/>
                      <a:pt x="31856" y="36922"/>
                    </a:cubicBezTo>
                    <a:cubicBezTo>
                      <a:pt x="31883" y="36909"/>
                      <a:pt x="31908" y="36903"/>
                      <a:pt x="31932" y="36903"/>
                    </a:cubicBezTo>
                    <a:cubicBezTo>
                      <a:pt x="32090" y="36903"/>
                      <a:pt x="32174" y="37162"/>
                      <a:pt x="32349" y="37162"/>
                    </a:cubicBezTo>
                    <a:cubicBezTo>
                      <a:pt x="32383" y="37162"/>
                      <a:pt x="32419" y="37153"/>
                      <a:pt x="32461" y="37130"/>
                    </a:cubicBezTo>
                    <a:cubicBezTo>
                      <a:pt x="32561" y="36802"/>
                      <a:pt x="32549" y="36462"/>
                      <a:pt x="32561" y="36122"/>
                    </a:cubicBezTo>
                    <a:cubicBezTo>
                      <a:pt x="32574" y="35832"/>
                      <a:pt x="32473" y="35681"/>
                      <a:pt x="32164" y="35675"/>
                    </a:cubicBezTo>
                    <a:cubicBezTo>
                      <a:pt x="31793" y="35662"/>
                      <a:pt x="31415" y="35561"/>
                      <a:pt x="31163" y="35290"/>
                    </a:cubicBezTo>
                    <a:cubicBezTo>
                      <a:pt x="30948" y="35066"/>
                      <a:pt x="30708" y="35036"/>
                      <a:pt x="30453" y="35036"/>
                    </a:cubicBezTo>
                    <a:cubicBezTo>
                      <a:pt x="30400" y="35036"/>
                      <a:pt x="30347" y="35037"/>
                      <a:pt x="30293" y="35038"/>
                    </a:cubicBezTo>
                    <a:cubicBezTo>
                      <a:pt x="29726" y="35045"/>
                      <a:pt x="29720" y="35045"/>
                      <a:pt x="29713" y="35599"/>
                    </a:cubicBezTo>
                    <a:cubicBezTo>
                      <a:pt x="29701" y="36078"/>
                      <a:pt x="29713" y="36563"/>
                      <a:pt x="29713" y="37174"/>
                    </a:cubicBezTo>
                    <a:cubicBezTo>
                      <a:pt x="28976" y="36765"/>
                      <a:pt x="28390" y="36437"/>
                      <a:pt x="27798" y="36116"/>
                    </a:cubicBezTo>
                    <a:cubicBezTo>
                      <a:pt x="27540" y="35977"/>
                      <a:pt x="27288" y="35832"/>
                      <a:pt x="27155" y="35555"/>
                    </a:cubicBezTo>
                    <a:cubicBezTo>
                      <a:pt x="26977" y="35183"/>
                      <a:pt x="26702" y="35018"/>
                      <a:pt x="26330" y="35018"/>
                    </a:cubicBezTo>
                    <a:cubicBezTo>
                      <a:pt x="26268" y="35018"/>
                      <a:pt x="26203" y="35023"/>
                      <a:pt x="26135" y="35032"/>
                    </a:cubicBezTo>
                    <a:cubicBezTo>
                      <a:pt x="26055" y="35044"/>
                      <a:pt x="25974" y="35048"/>
                      <a:pt x="25893" y="35048"/>
                    </a:cubicBezTo>
                    <a:cubicBezTo>
                      <a:pt x="25763" y="35048"/>
                      <a:pt x="25633" y="35038"/>
                      <a:pt x="25505" y="35038"/>
                    </a:cubicBezTo>
                    <a:cubicBezTo>
                      <a:pt x="24988" y="35045"/>
                      <a:pt x="24509" y="35076"/>
                      <a:pt x="24005" y="35334"/>
                    </a:cubicBezTo>
                    <a:cubicBezTo>
                      <a:pt x="23749" y="35459"/>
                      <a:pt x="23439" y="35600"/>
                      <a:pt x="23136" y="35600"/>
                    </a:cubicBezTo>
                    <a:cubicBezTo>
                      <a:pt x="22859" y="35600"/>
                      <a:pt x="22587" y="35482"/>
                      <a:pt x="22367" y="35127"/>
                    </a:cubicBezTo>
                    <a:cubicBezTo>
                      <a:pt x="22329" y="35064"/>
                      <a:pt x="22178" y="35045"/>
                      <a:pt x="22084" y="35045"/>
                    </a:cubicBezTo>
                    <a:cubicBezTo>
                      <a:pt x="20899" y="35038"/>
                      <a:pt x="19721" y="35038"/>
                      <a:pt x="18536" y="35038"/>
                    </a:cubicBezTo>
                    <a:cubicBezTo>
                      <a:pt x="18114" y="35038"/>
                      <a:pt x="18202" y="35341"/>
                      <a:pt x="18183" y="35593"/>
                    </a:cubicBezTo>
                    <a:cubicBezTo>
                      <a:pt x="18167" y="35860"/>
                      <a:pt x="18259" y="35990"/>
                      <a:pt x="18498" y="35990"/>
                    </a:cubicBezTo>
                    <a:cubicBezTo>
                      <a:pt x="18530" y="35990"/>
                      <a:pt x="18563" y="35988"/>
                      <a:pt x="18599" y="35983"/>
                    </a:cubicBezTo>
                    <a:cubicBezTo>
                      <a:pt x="19324" y="35883"/>
                      <a:pt x="20061" y="35826"/>
                      <a:pt x="20779" y="35694"/>
                    </a:cubicBezTo>
                    <a:cubicBezTo>
                      <a:pt x="20876" y="35676"/>
                      <a:pt x="20965" y="35667"/>
                      <a:pt x="21048" y="35667"/>
                    </a:cubicBezTo>
                    <a:cubicBezTo>
                      <a:pt x="21379" y="35667"/>
                      <a:pt x="21608" y="35813"/>
                      <a:pt x="21825" y="36141"/>
                    </a:cubicBezTo>
                    <a:cubicBezTo>
                      <a:pt x="22203" y="36727"/>
                      <a:pt x="22651" y="37275"/>
                      <a:pt x="23092" y="37874"/>
                    </a:cubicBezTo>
                    <a:cubicBezTo>
                      <a:pt x="23457" y="37590"/>
                      <a:pt x="23785" y="37376"/>
                      <a:pt x="24068" y="37111"/>
                    </a:cubicBezTo>
                    <a:cubicBezTo>
                      <a:pt x="24204" y="36981"/>
                      <a:pt x="24319" y="36922"/>
                      <a:pt x="24426" y="36922"/>
                    </a:cubicBezTo>
                    <a:cubicBezTo>
                      <a:pt x="24568" y="36922"/>
                      <a:pt x="24694" y="37026"/>
                      <a:pt x="24831" y="37206"/>
                    </a:cubicBezTo>
                    <a:cubicBezTo>
                      <a:pt x="25051" y="37496"/>
                      <a:pt x="25309" y="37754"/>
                      <a:pt x="25549" y="38037"/>
                    </a:cubicBezTo>
                    <a:cubicBezTo>
                      <a:pt x="25835" y="38386"/>
                      <a:pt x="26083" y="38735"/>
                      <a:pt x="26556" y="38735"/>
                    </a:cubicBezTo>
                    <a:cubicBezTo>
                      <a:pt x="26655" y="38735"/>
                      <a:pt x="26763" y="38720"/>
                      <a:pt x="26885" y="38686"/>
                    </a:cubicBezTo>
                    <a:cubicBezTo>
                      <a:pt x="26942" y="38669"/>
                      <a:pt x="26999" y="38661"/>
                      <a:pt x="27054" y="38661"/>
                    </a:cubicBezTo>
                    <a:cubicBezTo>
                      <a:pt x="27362" y="38661"/>
                      <a:pt x="27628" y="38910"/>
                      <a:pt x="27628" y="39241"/>
                    </a:cubicBezTo>
                    <a:cubicBezTo>
                      <a:pt x="27571" y="40287"/>
                      <a:pt x="27489" y="41333"/>
                      <a:pt x="27420" y="42378"/>
                    </a:cubicBezTo>
                    <a:cubicBezTo>
                      <a:pt x="27401" y="42593"/>
                      <a:pt x="27363" y="42788"/>
                      <a:pt x="27130" y="42895"/>
                    </a:cubicBezTo>
                    <a:cubicBezTo>
                      <a:pt x="26349" y="43254"/>
                      <a:pt x="25568" y="43626"/>
                      <a:pt x="24673" y="44048"/>
                    </a:cubicBezTo>
                    <a:cubicBezTo>
                      <a:pt x="24982" y="42378"/>
                      <a:pt x="25164" y="40816"/>
                      <a:pt x="25656" y="39165"/>
                    </a:cubicBezTo>
                    <a:lnTo>
                      <a:pt x="25656" y="39165"/>
                    </a:lnTo>
                    <a:cubicBezTo>
                      <a:pt x="25277" y="39308"/>
                      <a:pt x="24918" y="39363"/>
                      <a:pt x="24572" y="39363"/>
                    </a:cubicBezTo>
                    <a:cubicBezTo>
                      <a:pt x="23694" y="39363"/>
                      <a:pt x="22902" y="39002"/>
                      <a:pt x="22084" y="38781"/>
                    </a:cubicBezTo>
                    <a:cubicBezTo>
                      <a:pt x="22178" y="38478"/>
                      <a:pt x="22550" y="38453"/>
                      <a:pt x="22569" y="38082"/>
                    </a:cubicBezTo>
                    <a:cubicBezTo>
                      <a:pt x="22415" y="38075"/>
                      <a:pt x="22262" y="38073"/>
                      <a:pt x="22108" y="38073"/>
                    </a:cubicBezTo>
                    <a:cubicBezTo>
                      <a:pt x="21421" y="38073"/>
                      <a:pt x="20734" y="38123"/>
                      <a:pt x="20044" y="38123"/>
                    </a:cubicBezTo>
                    <a:cubicBezTo>
                      <a:pt x="19442" y="38123"/>
                      <a:pt x="18837" y="38085"/>
                      <a:pt x="18228" y="37943"/>
                    </a:cubicBezTo>
                    <a:lnTo>
                      <a:pt x="18228" y="39568"/>
                    </a:lnTo>
                    <a:cubicBezTo>
                      <a:pt x="18403" y="39469"/>
                      <a:pt x="18559" y="39323"/>
                      <a:pt x="18728" y="39323"/>
                    </a:cubicBezTo>
                    <a:cubicBezTo>
                      <a:pt x="18825" y="39323"/>
                      <a:pt x="18927" y="39372"/>
                      <a:pt x="19040" y="39505"/>
                    </a:cubicBezTo>
                    <a:cubicBezTo>
                      <a:pt x="19841" y="40444"/>
                      <a:pt x="20710" y="41333"/>
                      <a:pt x="21038" y="42694"/>
                    </a:cubicBezTo>
                    <a:lnTo>
                      <a:pt x="18328" y="42694"/>
                    </a:lnTo>
                    <a:cubicBezTo>
                      <a:pt x="18530" y="43368"/>
                      <a:pt x="18675" y="43916"/>
                      <a:pt x="18234" y="44439"/>
                    </a:cubicBezTo>
                    <a:cubicBezTo>
                      <a:pt x="18083" y="44621"/>
                      <a:pt x="18240" y="44810"/>
                      <a:pt x="18410" y="44974"/>
                    </a:cubicBezTo>
                    <a:cubicBezTo>
                      <a:pt x="18958" y="45497"/>
                      <a:pt x="19009" y="45938"/>
                      <a:pt x="18505" y="46442"/>
                    </a:cubicBezTo>
                    <a:cubicBezTo>
                      <a:pt x="18228" y="46720"/>
                      <a:pt x="18158" y="46990"/>
                      <a:pt x="18171" y="47343"/>
                    </a:cubicBezTo>
                    <a:cubicBezTo>
                      <a:pt x="18183" y="47658"/>
                      <a:pt x="18171" y="47973"/>
                      <a:pt x="18171" y="48351"/>
                    </a:cubicBezTo>
                    <a:cubicBezTo>
                      <a:pt x="18294" y="48297"/>
                      <a:pt x="18402" y="48269"/>
                      <a:pt x="18500" y="48269"/>
                    </a:cubicBezTo>
                    <a:cubicBezTo>
                      <a:pt x="18673" y="48269"/>
                      <a:pt x="18813" y="48355"/>
                      <a:pt x="18946" y="48528"/>
                    </a:cubicBezTo>
                    <a:cubicBezTo>
                      <a:pt x="19267" y="48944"/>
                      <a:pt x="19639" y="49315"/>
                      <a:pt x="19967" y="49725"/>
                    </a:cubicBezTo>
                    <a:cubicBezTo>
                      <a:pt x="20162" y="49964"/>
                      <a:pt x="20527" y="50128"/>
                      <a:pt x="20313" y="50575"/>
                    </a:cubicBezTo>
                    <a:cubicBezTo>
                      <a:pt x="20263" y="50670"/>
                      <a:pt x="20452" y="50897"/>
                      <a:pt x="20660" y="50979"/>
                    </a:cubicBezTo>
                    <a:cubicBezTo>
                      <a:pt x="20729" y="50815"/>
                      <a:pt x="20792" y="50645"/>
                      <a:pt x="20861" y="50487"/>
                    </a:cubicBezTo>
                    <a:cubicBezTo>
                      <a:pt x="21038" y="50065"/>
                      <a:pt x="21372" y="49738"/>
                      <a:pt x="21787" y="49574"/>
                    </a:cubicBezTo>
                    <a:cubicBezTo>
                      <a:pt x="21868" y="49540"/>
                      <a:pt x="21942" y="49526"/>
                      <a:pt x="22011" y="49526"/>
                    </a:cubicBezTo>
                    <a:cubicBezTo>
                      <a:pt x="22289" y="49526"/>
                      <a:pt x="22480" y="49760"/>
                      <a:pt x="22707" y="49876"/>
                    </a:cubicBezTo>
                    <a:cubicBezTo>
                      <a:pt x="22928" y="49993"/>
                      <a:pt x="23136" y="50068"/>
                      <a:pt x="23341" y="50068"/>
                    </a:cubicBezTo>
                    <a:cubicBezTo>
                      <a:pt x="23557" y="50068"/>
                      <a:pt x="23770" y="49985"/>
                      <a:pt x="23993" y="49782"/>
                    </a:cubicBezTo>
                    <a:cubicBezTo>
                      <a:pt x="24534" y="49290"/>
                      <a:pt x="25152" y="48874"/>
                      <a:pt x="25719" y="48414"/>
                    </a:cubicBezTo>
                    <a:cubicBezTo>
                      <a:pt x="25839" y="48315"/>
                      <a:pt x="25942" y="48265"/>
                      <a:pt x="26040" y="48265"/>
                    </a:cubicBezTo>
                    <a:cubicBezTo>
                      <a:pt x="26153" y="48265"/>
                      <a:pt x="26259" y="48332"/>
                      <a:pt x="26374" y="48471"/>
                    </a:cubicBezTo>
                    <a:cubicBezTo>
                      <a:pt x="26721" y="48900"/>
                      <a:pt x="27099" y="49303"/>
                      <a:pt x="27445" y="49731"/>
                    </a:cubicBezTo>
                    <a:cubicBezTo>
                      <a:pt x="27603" y="49914"/>
                      <a:pt x="27880" y="50053"/>
                      <a:pt x="27804" y="50386"/>
                    </a:cubicBezTo>
                    <a:cubicBezTo>
                      <a:pt x="27031" y="50592"/>
                      <a:pt x="26257" y="50761"/>
                      <a:pt x="25452" y="50777"/>
                    </a:cubicBezTo>
                    <a:lnTo>
                      <a:pt x="25452" y="50777"/>
                    </a:lnTo>
                    <a:cubicBezTo>
                      <a:pt x="25451" y="50773"/>
                      <a:pt x="25449" y="50769"/>
                      <a:pt x="25448" y="50765"/>
                    </a:cubicBezTo>
                    <a:lnTo>
                      <a:pt x="25448" y="50765"/>
                    </a:lnTo>
                    <a:lnTo>
                      <a:pt x="25429" y="50777"/>
                    </a:lnTo>
                    <a:cubicBezTo>
                      <a:pt x="25437" y="50777"/>
                      <a:pt x="25444" y="50777"/>
                      <a:pt x="25452" y="50777"/>
                    </a:cubicBezTo>
                    <a:lnTo>
                      <a:pt x="25452" y="50777"/>
                    </a:lnTo>
                    <a:cubicBezTo>
                      <a:pt x="25557" y="51101"/>
                      <a:pt x="25375" y="51187"/>
                      <a:pt x="25101" y="51187"/>
                    </a:cubicBezTo>
                    <a:lnTo>
                      <a:pt x="22770" y="51187"/>
                    </a:lnTo>
                    <a:cubicBezTo>
                      <a:pt x="22978" y="51867"/>
                      <a:pt x="23136" y="52415"/>
                      <a:pt x="22676" y="52932"/>
                    </a:cubicBezTo>
                    <a:cubicBezTo>
                      <a:pt x="22493" y="53140"/>
                      <a:pt x="22688" y="53297"/>
                      <a:pt x="22846" y="53455"/>
                    </a:cubicBezTo>
                    <a:cubicBezTo>
                      <a:pt x="23558" y="54142"/>
                      <a:pt x="23331" y="55024"/>
                      <a:pt x="22380" y="55288"/>
                    </a:cubicBezTo>
                    <a:cubicBezTo>
                      <a:pt x="22203" y="55332"/>
                      <a:pt x="22021" y="55351"/>
                      <a:pt x="21838" y="55351"/>
                    </a:cubicBezTo>
                    <a:cubicBezTo>
                      <a:pt x="21722" y="55355"/>
                      <a:pt x="21622" y="55358"/>
                      <a:pt x="21538" y="55358"/>
                    </a:cubicBezTo>
                    <a:cubicBezTo>
                      <a:pt x="21048" y="55358"/>
                      <a:pt x="21042" y="55257"/>
                      <a:pt x="21031" y="54602"/>
                    </a:cubicBezTo>
                    <a:cubicBezTo>
                      <a:pt x="21025" y="53946"/>
                      <a:pt x="21050" y="53291"/>
                      <a:pt x="20874" y="52648"/>
                    </a:cubicBezTo>
                    <a:cubicBezTo>
                      <a:pt x="20795" y="52368"/>
                      <a:pt x="20698" y="52194"/>
                      <a:pt x="20390" y="52194"/>
                    </a:cubicBezTo>
                    <a:cubicBezTo>
                      <a:pt x="20379" y="52194"/>
                      <a:pt x="20368" y="52194"/>
                      <a:pt x="20357" y="52195"/>
                    </a:cubicBezTo>
                    <a:cubicBezTo>
                      <a:pt x="19752" y="52214"/>
                      <a:pt x="19147" y="52207"/>
                      <a:pt x="18543" y="52214"/>
                    </a:cubicBezTo>
                    <a:cubicBezTo>
                      <a:pt x="18379" y="52220"/>
                      <a:pt x="18183" y="52251"/>
                      <a:pt x="18202" y="52447"/>
                    </a:cubicBezTo>
                    <a:cubicBezTo>
                      <a:pt x="18291" y="53423"/>
                      <a:pt x="17799" y="54507"/>
                      <a:pt x="18719" y="55332"/>
                    </a:cubicBezTo>
                    <a:cubicBezTo>
                      <a:pt x="18782" y="55389"/>
                      <a:pt x="18788" y="55484"/>
                      <a:pt x="18744" y="55553"/>
                    </a:cubicBezTo>
                    <a:cubicBezTo>
                      <a:pt x="18190" y="55755"/>
                      <a:pt x="18183" y="55755"/>
                      <a:pt x="18177" y="56277"/>
                    </a:cubicBezTo>
                    <a:cubicBezTo>
                      <a:pt x="18177" y="57040"/>
                      <a:pt x="18177" y="57802"/>
                      <a:pt x="18177" y="58565"/>
                    </a:cubicBezTo>
                    <a:cubicBezTo>
                      <a:pt x="18177" y="59585"/>
                      <a:pt x="18190" y="60612"/>
                      <a:pt x="18177" y="61633"/>
                    </a:cubicBezTo>
                    <a:cubicBezTo>
                      <a:pt x="18171" y="61954"/>
                      <a:pt x="18287" y="62100"/>
                      <a:pt x="18592" y="62100"/>
                    </a:cubicBezTo>
                    <a:cubicBezTo>
                      <a:pt x="18605" y="62100"/>
                      <a:pt x="18618" y="62100"/>
                      <a:pt x="18631" y="62099"/>
                    </a:cubicBezTo>
                    <a:cubicBezTo>
                      <a:pt x="18655" y="62099"/>
                      <a:pt x="18679" y="62098"/>
                      <a:pt x="18704" y="62098"/>
                    </a:cubicBezTo>
                    <a:cubicBezTo>
                      <a:pt x="18994" y="62098"/>
                      <a:pt x="19285" y="62131"/>
                      <a:pt x="19576" y="62131"/>
                    </a:cubicBezTo>
                    <a:cubicBezTo>
                      <a:pt x="19834" y="62131"/>
                      <a:pt x="19967" y="62238"/>
                      <a:pt x="19967" y="62502"/>
                    </a:cubicBezTo>
                    <a:lnTo>
                      <a:pt x="19967" y="65936"/>
                    </a:lnTo>
                    <a:cubicBezTo>
                      <a:pt x="19299" y="65747"/>
                      <a:pt x="18839" y="65325"/>
                      <a:pt x="18183" y="65086"/>
                    </a:cubicBezTo>
                    <a:lnTo>
                      <a:pt x="18183" y="66390"/>
                    </a:lnTo>
                    <a:cubicBezTo>
                      <a:pt x="18183" y="66602"/>
                      <a:pt x="18287" y="66690"/>
                      <a:pt x="18464" y="66690"/>
                    </a:cubicBezTo>
                    <a:cubicBezTo>
                      <a:pt x="18487" y="66690"/>
                      <a:pt x="18511" y="66689"/>
                      <a:pt x="18536" y="66686"/>
                    </a:cubicBezTo>
                    <a:cubicBezTo>
                      <a:pt x="18719" y="66667"/>
                      <a:pt x="18895" y="66636"/>
                      <a:pt x="19072" y="66591"/>
                    </a:cubicBezTo>
                    <a:cubicBezTo>
                      <a:pt x="19160" y="66566"/>
                      <a:pt x="19243" y="66554"/>
                      <a:pt x="19320" y="66554"/>
                    </a:cubicBezTo>
                    <a:cubicBezTo>
                      <a:pt x="19553" y="66554"/>
                      <a:pt x="19738" y="66667"/>
                      <a:pt x="19885" y="66894"/>
                    </a:cubicBezTo>
                    <a:cubicBezTo>
                      <a:pt x="19963" y="67014"/>
                      <a:pt x="19995" y="67185"/>
                      <a:pt x="20215" y="67185"/>
                    </a:cubicBezTo>
                    <a:cubicBezTo>
                      <a:pt x="20226" y="67185"/>
                      <a:pt x="20238" y="67185"/>
                      <a:pt x="20250" y="67184"/>
                    </a:cubicBezTo>
                    <a:cubicBezTo>
                      <a:pt x="20779" y="66774"/>
                      <a:pt x="21340" y="66346"/>
                      <a:pt x="21895" y="65905"/>
                    </a:cubicBezTo>
                    <a:cubicBezTo>
                      <a:pt x="21998" y="65826"/>
                      <a:pt x="22093" y="65762"/>
                      <a:pt x="22191" y="65762"/>
                    </a:cubicBezTo>
                    <a:cubicBezTo>
                      <a:pt x="22266" y="65762"/>
                      <a:pt x="22342" y="65800"/>
                      <a:pt x="22424" y="65898"/>
                    </a:cubicBezTo>
                    <a:cubicBezTo>
                      <a:pt x="22966" y="66535"/>
                      <a:pt x="23514" y="67159"/>
                      <a:pt x="24081" y="67808"/>
                    </a:cubicBezTo>
                    <a:cubicBezTo>
                      <a:pt x="23281" y="68109"/>
                      <a:pt x="22784" y="68261"/>
                      <a:pt x="22296" y="68261"/>
                    </a:cubicBezTo>
                    <a:cubicBezTo>
                      <a:pt x="21958" y="68261"/>
                      <a:pt x="21623" y="68188"/>
                      <a:pt x="21195" y="68041"/>
                    </a:cubicBezTo>
                    <a:cubicBezTo>
                      <a:pt x="20370" y="67763"/>
                      <a:pt x="19544" y="67801"/>
                      <a:pt x="18713" y="67782"/>
                    </a:cubicBezTo>
                    <a:cubicBezTo>
                      <a:pt x="18705" y="67782"/>
                      <a:pt x="18697" y="67782"/>
                      <a:pt x="18689" y="67782"/>
                    </a:cubicBezTo>
                    <a:cubicBezTo>
                      <a:pt x="18286" y="67782"/>
                      <a:pt x="18171" y="67941"/>
                      <a:pt x="18177" y="68337"/>
                    </a:cubicBezTo>
                    <a:cubicBezTo>
                      <a:pt x="18196" y="69912"/>
                      <a:pt x="18196" y="71487"/>
                      <a:pt x="18177" y="73062"/>
                    </a:cubicBezTo>
                    <a:cubicBezTo>
                      <a:pt x="18165" y="73453"/>
                      <a:pt x="18303" y="73831"/>
                      <a:pt x="18568" y="74121"/>
                    </a:cubicBezTo>
                    <a:cubicBezTo>
                      <a:pt x="18927" y="74549"/>
                      <a:pt x="19399" y="74896"/>
                      <a:pt x="19620" y="75437"/>
                    </a:cubicBezTo>
                    <a:cubicBezTo>
                      <a:pt x="19166" y="75702"/>
                      <a:pt x="18524" y="75507"/>
                      <a:pt x="18272" y="75885"/>
                    </a:cubicBezTo>
                    <a:cubicBezTo>
                      <a:pt x="18020" y="76282"/>
                      <a:pt x="18183" y="76855"/>
                      <a:pt x="18215" y="77353"/>
                    </a:cubicBezTo>
                    <a:cubicBezTo>
                      <a:pt x="18215" y="77397"/>
                      <a:pt x="18265" y="77441"/>
                      <a:pt x="18309" y="77510"/>
                    </a:cubicBezTo>
                    <a:cubicBezTo>
                      <a:pt x="19255" y="77391"/>
                      <a:pt x="20219" y="77290"/>
                      <a:pt x="21176" y="77132"/>
                    </a:cubicBezTo>
                    <a:cubicBezTo>
                      <a:pt x="21253" y="77120"/>
                      <a:pt x="21324" y="77113"/>
                      <a:pt x="21390" y="77113"/>
                    </a:cubicBezTo>
                    <a:cubicBezTo>
                      <a:pt x="21662" y="77113"/>
                      <a:pt x="21855" y="77223"/>
                      <a:pt x="22027" y="77491"/>
                    </a:cubicBezTo>
                    <a:cubicBezTo>
                      <a:pt x="22260" y="77857"/>
                      <a:pt x="22537" y="78191"/>
                      <a:pt x="22884" y="78657"/>
                    </a:cubicBezTo>
                    <a:cubicBezTo>
                      <a:pt x="22991" y="78197"/>
                      <a:pt x="22877" y="77939"/>
                      <a:pt x="22833" y="77668"/>
                    </a:cubicBezTo>
                    <a:cubicBezTo>
                      <a:pt x="22732" y="77095"/>
                      <a:pt x="22714" y="76521"/>
                      <a:pt x="22966" y="75973"/>
                    </a:cubicBezTo>
                    <a:cubicBezTo>
                      <a:pt x="23079" y="75740"/>
                      <a:pt x="23476" y="75507"/>
                      <a:pt x="22991" y="75217"/>
                    </a:cubicBezTo>
                    <a:cubicBezTo>
                      <a:pt x="22871" y="75148"/>
                      <a:pt x="23060" y="75003"/>
                      <a:pt x="23155" y="74921"/>
                    </a:cubicBezTo>
                    <a:cubicBezTo>
                      <a:pt x="23772" y="74436"/>
                      <a:pt x="24402" y="73963"/>
                      <a:pt x="25013" y="73465"/>
                    </a:cubicBezTo>
                    <a:cubicBezTo>
                      <a:pt x="25107" y="73391"/>
                      <a:pt x="25186" y="73355"/>
                      <a:pt x="25260" y="73355"/>
                    </a:cubicBezTo>
                    <a:cubicBezTo>
                      <a:pt x="25355" y="73355"/>
                      <a:pt x="25440" y="73415"/>
                      <a:pt x="25536" y="73528"/>
                    </a:cubicBezTo>
                    <a:cubicBezTo>
                      <a:pt x="26368" y="74499"/>
                      <a:pt x="27326" y="75393"/>
                      <a:pt x="27641" y="76779"/>
                    </a:cubicBezTo>
                    <a:lnTo>
                      <a:pt x="24969" y="76779"/>
                    </a:lnTo>
                    <a:cubicBezTo>
                      <a:pt x="25083" y="77926"/>
                      <a:pt x="25114" y="77951"/>
                      <a:pt x="24849" y="78329"/>
                    </a:cubicBezTo>
                    <a:cubicBezTo>
                      <a:pt x="24623" y="78651"/>
                      <a:pt x="24711" y="78802"/>
                      <a:pt x="24975" y="79035"/>
                    </a:cubicBezTo>
                    <a:cubicBezTo>
                      <a:pt x="25612" y="79602"/>
                      <a:pt x="25442" y="80434"/>
                      <a:pt x="24654" y="80768"/>
                    </a:cubicBezTo>
                    <a:cubicBezTo>
                      <a:pt x="24402" y="80875"/>
                      <a:pt x="24144" y="80887"/>
                      <a:pt x="23879" y="80887"/>
                    </a:cubicBezTo>
                    <a:cubicBezTo>
                      <a:pt x="23775" y="80890"/>
                      <a:pt x="23686" y="80892"/>
                      <a:pt x="23609" y="80892"/>
                    </a:cubicBezTo>
                    <a:cubicBezTo>
                      <a:pt x="23135" y="80892"/>
                      <a:pt x="23131" y="80806"/>
                      <a:pt x="23104" y="80188"/>
                    </a:cubicBezTo>
                    <a:cubicBezTo>
                      <a:pt x="23079" y="79558"/>
                      <a:pt x="23079" y="79571"/>
                      <a:pt x="22436" y="79552"/>
                    </a:cubicBezTo>
                    <a:cubicBezTo>
                      <a:pt x="22325" y="79548"/>
                      <a:pt x="22213" y="79547"/>
                      <a:pt x="22101" y="79547"/>
                    </a:cubicBezTo>
                    <a:cubicBezTo>
                      <a:pt x="21526" y="79547"/>
                      <a:pt x="20949" y="79586"/>
                      <a:pt x="20371" y="79586"/>
                    </a:cubicBezTo>
                    <a:cubicBezTo>
                      <a:pt x="19653" y="79586"/>
                      <a:pt x="18935" y="79526"/>
                      <a:pt x="18221" y="79256"/>
                    </a:cubicBezTo>
                    <a:cubicBezTo>
                      <a:pt x="18171" y="79886"/>
                      <a:pt x="18165" y="80516"/>
                      <a:pt x="18215" y="81146"/>
                    </a:cubicBezTo>
                    <a:cubicBezTo>
                      <a:pt x="18618" y="81114"/>
                      <a:pt x="18744" y="80761"/>
                      <a:pt x="19103" y="80730"/>
                    </a:cubicBezTo>
                    <a:cubicBezTo>
                      <a:pt x="19677" y="81410"/>
                      <a:pt x="20313" y="82078"/>
                      <a:pt x="20943" y="82878"/>
                    </a:cubicBezTo>
                    <a:cubicBezTo>
                      <a:pt x="20319" y="83011"/>
                      <a:pt x="19828" y="83112"/>
                      <a:pt x="19343" y="83219"/>
                    </a:cubicBezTo>
                    <a:cubicBezTo>
                      <a:pt x="19222" y="83240"/>
                      <a:pt x="19101" y="83251"/>
                      <a:pt x="18979" y="83251"/>
                    </a:cubicBezTo>
                    <a:cubicBezTo>
                      <a:pt x="18814" y="83251"/>
                      <a:pt x="18649" y="83231"/>
                      <a:pt x="18486" y="83187"/>
                    </a:cubicBezTo>
                    <a:cubicBezTo>
                      <a:pt x="18454" y="83180"/>
                      <a:pt x="18423" y="83176"/>
                      <a:pt x="18395" y="83176"/>
                    </a:cubicBezTo>
                    <a:cubicBezTo>
                      <a:pt x="18296" y="83176"/>
                      <a:pt x="18223" y="83225"/>
                      <a:pt x="18209" y="83357"/>
                    </a:cubicBezTo>
                    <a:cubicBezTo>
                      <a:pt x="18183" y="83534"/>
                      <a:pt x="18209" y="83679"/>
                      <a:pt x="18423" y="83697"/>
                    </a:cubicBezTo>
                    <a:cubicBezTo>
                      <a:pt x="18555" y="83716"/>
                      <a:pt x="18681" y="83716"/>
                      <a:pt x="18814" y="83723"/>
                    </a:cubicBezTo>
                    <a:cubicBezTo>
                      <a:pt x="19494" y="83773"/>
                      <a:pt x="20174" y="83811"/>
                      <a:pt x="20855" y="83849"/>
                    </a:cubicBezTo>
                    <a:cubicBezTo>
                      <a:pt x="21082" y="83855"/>
                      <a:pt x="21302" y="83880"/>
                      <a:pt x="21302" y="84164"/>
                    </a:cubicBezTo>
                    <a:cubicBezTo>
                      <a:pt x="21302" y="85304"/>
                      <a:pt x="21302" y="86451"/>
                      <a:pt x="21302" y="87761"/>
                    </a:cubicBezTo>
                    <a:cubicBezTo>
                      <a:pt x="20162" y="87024"/>
                      <a:pt x="18921" y="86734"/>
                      <a:pt x="18265" y="85537"/>
                    </a:cubicBezTo>
                    <a:cubicBezTo>
                      <a:pt x="18209" y="85764"/>
                      <a:pt x="18183" y="85997"/>
                      <a:pt x="18190" y="86230"/>
                    </a:cubicBezTo>
                    <a:lnTo>
                      <a:pt x="18190" y="102297"/>
                    </a:lnTo>
                    <a:cubicBezTo>
                      <a:pt x="18190" y="102429"/>
                      <a:pt x="18196" y="102561"/>
                      <a:pt x="18190" y="102694"/>
                    </a:cubicBezTo>
                    <a:cubicBezTo>
                      <a:pt x="18167" y="102985"/>
                      <a:pt x="18299" y="103093"/>
                      <a:pt x="18548" y="103093"/>
                    </a:cubicBezTo>
                    <a:cubicBezTo>
                      <a:pt x="18568" y="103093"/>
                      <a:pt x="18590" y="103092"/>
                      <a:pt x="18612" y="103091"/>
                    </a:cubicBezTo>
                    <a:cubicBezTo>
                      <a:pt x="18664" y="103086"/>
                      <a:pt x="18717" y="103085"/>
                      <a:pt x="18769" y="103085"/>
                    </a:cubicBezTo>
                    <a:cubicBezTo>
                      <a:pt x="18874" y="103085"/>
                      <a:pt x="18979" y="103091"/>
                      <a:pt x="19084" y="103091"/>
                    </a:cubicBezTo>
                    <a:cubicBezTo>
                      <a:pt x="21515" y="103091"/>
                      <a:pt x="23943" y="103099"/>
                      <a:pt x="26371" y="103099"/>
                    </a:cubicBezTo>
                    <a:cubicBezTo>
                      <a:pt x="28193" y="103099"/>
                      <a:pt x="30014" y="103094"/>
                      <a:pt x="31837" y="103078"/>
                    </a:cubicBezTo>
                    <a:cubicBezTo>
                      <a:pt x="33215" y="103066"/>
                      <a:pt x="34590" y="103047"/>
                      <a:pt x="35966" y="103047"/>
                    </a:cubicBezTo>
                    <a:cubicBezTo>
                      <a:pt x="36767" y="103047"/>
                      <a:pt x="37568" y="103053"/>
                      <a:pt x="38370" y="103072"/>
                    </a:cubicBezTo>
                    <a:cubicBezTo>
                      <a:pt x="39007" y="103091"/>
                      <a:pt x="39013" y="103091"/>
                      <a:pt x="39013" y="103721"/>
                    </a:cubicBezTo>
                    <a:lnTo>
                      <a:pt x="39013" y="110494"/>
                    </a:lnTo>
                    <a:lnTo>
                      <a:pt x="39013" y="110809"/>
                    </a:lnTo>
                    <a:cubicBezTo>
                      <a:pt x="39019" y="111036"/>
                      <a:pt x="38906" y="111136"/>
                      <a:pt x="38679" y="111136"/>
                    </a:cubicBezTo>
                    <a:cubicBezTo>
                      <a:pt x="38618" y="111134"/>
                      <a:pt x="38557" y="111134"/>
                      <a:pt x="38496" y="111134"/>
                    </a:cubicBezTo>
                    <a:cubicBezTo>
                      <a:pt x="38375" y="111134"/>
                      <a:pt x="38253" y="111136"/>
                      <a:pt x="38131" y="111136"/>
                    </a:cubicBezTo>
                    <a:lnTo>
                      <a:pt x="31434" y="111136"/>
                    </a:lnTo>
                    <a:cubicBezTo>
                      <a:pt x="30797" y="111143"/>
                      <a:pt x="30785" y="111149"/>
                      <a:pt x="30785" y="111792"/>
                    </a:cubicBezTo>
                    <a:cubicBezTo>
                      <a:pt x="30785" y="112894"/>
                      <a:pt x="30785" y="113997"/>
                      <a:pt x="30785" y="115099"/>
                    </a:cubicBezTo>
                    <a:cubicBezTo>
                      <a:pt x="30791" y="117884"/>
                      <a:pt x="30791" y="120663"/>
                      <a:pt x="30785" y="123448"/>
                    </a:cubicBezTo>
                    <a:cubicBezTo>
                      <a:pt x="30785" y="124015"/>
                      <a:pt x="30772" y="124002"/>
                      <a:pt x="30230" y="124034"/>
                    </a:cubicBezTo>
                    <a:cubicBezTo>
                      <a:pt x="29978" y="124046"/>
                      <a:pt x="29725" y="124051"/>
                      <a:pt x="29472" y="124051"/>
                    </a:cubicBezTo>
                    <a:cubicBezTo>
                      <a:pt x="28696" y="124051"/>
                      <a:pt x="27918" y="124006"/>
                      <a:pt x="27142" y="124006"/>
                    </a:cubicBezTo>
                    <a:cubicBezTo>
                      <a:pt x="26275" y="124006"/>
                      <a:pt x="25412" y="124062"/>
                      <a:pt x="24560" y="124298"/>
                    </a:cubicBezTo>
                    <a:cubicBezTo>
                      <a:pt x="23475" y="124307"/>
                      <a:pt x="22391" y="124312"/>
                      <a:pt x="21307" y="124312"/>
                    </a:cubicBezTo>
                    <a:cubicBezTo>
                      <a:pt x="18271" y="124312"/>
                      <a:pt x="15236" y="124271"/>
                      <a:pt x="12204" y="124141"/>
                    </a:cubicBezTo>
                    <a:cubicBezTo>
                      <a:pt x="10591" y="124065"/>
                      <a:pt x="9268" y="123435"/>
                      <a:pt x="8140" y="122326"/>
                    </a:cubicBezTo>
                    <a:cubicBezTo>
                      <a:pt x="7063" y="121261"/>
                      <a:pt x="6231" y="120026"/>
                      <a:pt x="5519" y="118703"/>
                    </a:cubicBezTo>
                    <a:cubicBezTo>
                      <a:pt x="4014" y="115881"/>
                      <a:pt x="3056" y="112863"/>
                      <a:pt x="2319" y="109769"/>
                    </a:cubicBezTo>
                    <a:cubicBezTo>
                      <a:pt x="1304" y="105491"/>
                      <a:pt x="769" y="101150"/>
                      <a:pt x="536" y="96765"/>
                    </a:cubicBezTo>
                    <a:cubicBezTo>
                      <a:pt x="252" y="91365"/>
                      <a:pt x="391" y="85947"/>
                      <a:pt x="958" y="80566"/>
                    </a:cubicBezTo>
                    <a:cubicBezTo>
                      <a:pt x="1273" y="77542"/>
                      <a:pt x="1519" y="74505"/>
                      <a:pt x="1701" y="71468"/>
                    </a:cubicBezTo>
                    <a:cubicBezTo>
                      <a:pt x="1897" y="68091"/>
                      <a:pt x="1997" y="64701"/>
                      <a:pt x="2092" y="61318"/>
                    </a:cubicBezTo>
                    <a:cubicBezTo>
                      <a:pt x="2136" y="59749"/>
                      <a:pt x="2212" y="58174"/>
                      <a:pt x="2123" y="56599"/>
                    </a:cubicBezTo>
                    <a:lnTo>
                      <a:pt x="2048" y="56593"/>
                    </a:lnTo>
                    <a:lnTo>
                      <a:pt x="1978" y="56599"/>
                    </a:lnTo>
                    <a:cubicBezTo>
                      <a:pt x="1808" y="56838"/>
                      <a:pt x="1878" y="57109"/>
                      <a:pt x="1878" y="57361"/>
                    </a:cubicBezTo>
                    <a:cubicBezTo>
                      <a:pt x="1827" y="61507"/>
                      <a:pt x="1701" y="65653"/>
                      <a:pt x="1506" y="69792"/>
                    </a:cubicBezTo>
                    <a:cubicBezTo>
                      <a:pt x="1355" y="72911"/>
                      <a:pt x="1159" y="76030"/>
                      <a:pt x="825" y="79130"/>
                    </a:cubicBezTo>
                    <a:cubicBezTo>
                      <a:pt x="460" y="82475"/>
                      <a:pt x="202" y="85821"/>
                      <a:pt x="120" y="89179"/>
                    </a:cubicBezTo>
                    <a:cubicBezTo>
                      <a:pt x="0" y="94037"/>
                      <a:pt x="233" y="98882"/>
                      <a:pt x="895" y="103702"/>
                    </a:cubicBezTo>
                    <a:cubicBezTo>
                      <a:pt x="1411" y="107394"/>
                      <a:pt x="2167" y="111036"/>
                      <a:pt x="3409" y="114558"/>
                    </a:cubicBezTo>
                    <a:cubicBezTo>
                      <a:pt x="4234" y="116895"/>
                      <a:pt x="5230" y="119138"/>
                      <a:pt x="6716" y="121142"/>
                    </a:cubicBezTo>
                    <a:cubicBezTo>
                      <a:pt x="7410" y="122074"/>
                      <a:pt x="8203" y="122906"/>
                      <a:pt x="9193" y="123530"/>
                    </a:cubicBezTo>
                    <a:cubicBezTo>
                      <a:pt x="9892" y="123971"/>
                      <a:pt x="10635" y="124286"/>
                      <a:pt x="11467" y="124342"/>
                    </a:cubicBezTo>
                    <a:cubicBezTo>
                      <a:pt x="12381" y="124399"/>
                      <a:pt x="13301" y="124462"/>
                      <a:pt x="14214" y="124487"/>
                    </a:cubicBezTo>
                    <a:cubicBezTo>
                      <a:pt x="16539" y="124556"/>
                      <a:pt x="18864" y="124598"/>
                      <a:pt x="21189" y="124598"/>
                    </a:cubicBezTo>
                    <a:cubicBezTo>
                      <a:pt x="22273" y="124598"/>
                      <a:pt x="23356" y="124589"/>
                      <a:pt x="24440" y="124569"/>
                    </a:cubicBezTo>
                    <a:cubicBezTo>
                      <a:pt x="24495" y="124569"/>
                      <a:pt x="24546" y="124568"/>
                      <a:pt x="24593" y="124568"/>
                    </a:cubicBezTo>
                    <a:cubicBezTo>
                      <a:pt x="25127" y="124568"/>
                      <a:pt x="25128" y="124624"/>
                      <a:pt x="25139" y="125250"/>
                    </a:cubicBezTo>
                    <a:lnTo>
                      <a:pt x="25139" y="125489"/>
                    </a:lnTo>
                    <a:cubicBezTo>
                      <a:pt x="25139" y="129106"/>
                      <a:pt x="25139" y="132728"/>
                      <a:pt x="25139" y="136351"/>
                    </a:cubicBezTo>
                    <a:cubicBezTo>
                      <a:pt x="25139" y="136641"/>
                      <a:pt x="25108" y="136925"/>
                      <a:pt x="25089" y="137214"/>
                    </a:cubicBezTo>
                    <a:cubicBezTo>
                      <a:pt x="25221" y="137221"/>
                      <a:pt x="25354" y="137240"/>
                      <a:pt x="25486" y="137240"/>
                    </a:cubicBezTo>
                    <a:lnTo>
                      <a:pt x="53107" y="137240"/>
                    </a:lnTo>
                    <a:cubicBezTo>
                      <a:pt x="53200" y="137240"/>
                      <a:pt x="53296" y="137251"/>
                      <a:pt x="53391" y="137251"/>
                    </a:cubicBezTo>
                    <a:cubicBezTo>
                      <a:pt x="53529" y="137251"/>
                      <a:pt x="53663" y="137227"/>
                      <a:pt x="53775" y="137107"/>
                    </a:cubicBezTo>
                    <a:cubicBezTo>
                      <a:pt x="53586" y="136817"/>
                      <a:pt x="53668" y="136496"/>
                      <a:pt x="53668" y="136187"/>
                    </a:cubicBezTo>
                    <a:cubicBezTo>
                      <a:pt x="53662" y="132672"/>
                      <a:pt x="53662" y="129150"/>
                      <a:pt x="53668" y="125634"/>
                    </a:cubicBezTo>
                    <a:cubicBezTo>
                      <a:pt x="53674" y="124652"/>
                      <a:pt x="53533" y="124593"/>
                      <a:pt x="54342" y="124593"/>
                    </a:cubicBezTo>
                    <a:cubicBezTo>
                      <a:pt x="54452" y="124593"/>
                      <a:pt x="54579" y="124594"/>
                      <a:pt x="54727" y="124594"/>
                    </a:cubicBezTo>
                    <a:cubicBezTo>
                      <a:pt x="55067" y="124595"/>
                      <a:pt x="55408" y="124595"/>
                      <a:pt x="55749" y="124595"/>
                    </a:cubicBezTo>
                    <a:cubicBezTo>
                      <a:pt x="58980" y="124595"/>
                      <a:pt x="62205" y="124562"/>
                      <a:pt x="65431" y="124374"/>
                    </a:cubicBezTo>
                    <a:cubicBezTo>
                      <a:pt x="66452" y="124317"/>
                      <a:pt x="67447" y="123971"/>
                      <a:pt x="68285" y="123385"/>
                    </a:cubicBezTo>
                    <a:cubicBezTo>
                      <a:pt x="69073" y="122837"/>
                      <a:pt x="69728" y="122169"/>
                      <a:pt x="70314" y="121419"/>
                    </a:cubicBezTo>
                    <a:cubicBezTo>
                      <a:pt x="71215" y="120278"/>
                      <a:pt x="71927" y="119025"/>
                      <a:pt x="72545" y="117720"/>
                    </a:cubicBezTo>
                    <a:cubicBezTo>
                      <a:pt x="74057" y="114520"/>
                      <a:pt x="74989" y="111136"/>
                      <a:pt x="75682" y="107684"/>
                    </a:cubicBezTo>
                    <a:cubicBezTo>
                      <a:pt x="76382" y="104130"/>
                      <a:pt x="76816" y="100533"/>
                      <a:pt x="76999" y="96910"/>
                    </a:cubicBezTo>
                    <a:cubicBezTo>
                      <a:pt x="77238" y="92506"/>
                      <a:pt x="77188" y="88089"/>
                      <a:pt x="76848" y="83691"/>
                    </a:cubicBezTo>
                    <a:cubicBezTo>
                      <a:pt x="76602" y="80635"/>
                      <a:pt x="76256" y="77580"/>
                      <a:pt x="76029" y="74518"/>
                    </a:cubicBezTo>
                    <a:cubicBezTo>
                      <a:pt x="75632" y="69099"/>
                      <a:pt x="75455" y="63668"/>
                      <a:pt x="75380" y="58231"/>
                    </a:cubicBezTo>
                    <a:cubicBezTo>
                      <a:pt x="75241" y="48755"/>
                      <a:pt x="75285" y="39279"/>
                      <a:pt x="75512" y="29803"/>
                    </a:cubicBezTo>
                    <a:cubicBezTo>
                      <a:pt x="75626" y="25002"/>
                      <a:pt x="75739" y="20201"/>
                      <a:pt x="75896" y="15393"/>
                    </a:cubicBezTo>
                    <a:cubicBezTo>
                      <a:pt x="76054" y="10542"/>
                      <a:pt x="76274" y="5690"/>
                      <a:pt x="76457" y="839"/>
                    </a:cubicBezTo>
                    <a:cubicBezTo>
                      <a:pt x="76470" y="593"/>
                      <a:pt x="76527" y="341"/>
                      <a:pt x="7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1"/>
              <p:cNvSpPr/>
              <p:nvPr/>
            </p:nvSpPr>
            <p:spPr>
              <a:xfrm>
                <a:off x="5902839" y="921212"/>
                <a:ext cx="1138856" cy="1147306"/>
              </a:xfrm>
              <a:custGeom>
                <a:avLst/>
                <a:gdLst/>
                <a:ahLst/>
                <a:cxnLst/>
                <a:rect l="l" t="t" r="r" b="b"/>
                <a:pathLst>
                  <a:path w="59031" h="59469" extrusionOk="0">
                    <a:moveTo>
                      <a:pt x="40906" y="8067"/>
                    </a:moveTo>
                    <a:cubicBezTo>
                      <a:pt x="40909" y="8067"/>
                      <a:pt x="40913" y="8068"/>
                      <a:pt x="40917" y="8070"/>
                    </a:cubicBezTo>
                    <a:cubicBezTo>
                      <a:pt x="41033" y="8152"/>
                      <a:pt x="40923" y="8141"/>
                      <a:pt x="40876" y="8160"/>
                    </a:cubicBezTo>
                    <a:lnTo>
                      <a:pt x="40876" y="8160"/>
                    </a:lnTo>
                    <a:cubicBezTo>
                      <a:pt x="40857" y="8114"/>
                      <a:pt x="40881" y="8067"/>
                      <a:pt x="40906" y="8067"/>
                    </a:cubicBezTo>
                    <a:close/>
                    <a:moveTo>
                      <a:pt x="14416" y="7383"/>
                    </a:moveTo>
                    <a:cubicBezTo>
                      <a:pt x="14341" y="7780"/>
                      <a:pt x="13812" y="8643"/>
                      <a:pt x="13213" y="9355"/>
                    </a:cubicBezTo>
                    <a:lnTo>
                      <a:pt x="13213" y="9349"/>
                    </a:lnTo>
                    <a:cubicBezTo>
                      <a:pt x="13131" y="8725"/>
                      <a:pt x="13478" y="8234"/>
                      <a:pt x="13578" y="7698"/>
                    </a:cubicBezTo>
                    <a:cubicBezTo>
                      <a:pt x="13623" y="7452"/>
                      <a:pt x="14114" y="7503"/>
                      <a:pt x="14416" y="7383"/>
                    </a:cubicBezTo>
                    <a:close/>
                    <a:moveTo>
                      <a:pt x="23130" y="2976"/>
                    </a:moveTo>
                    <a:cubicBezTo>
                      <a:pt x="23684" y="2976"/>
                      <a:pt x="24045" y="3241"/>
                      <a:pt x="24333" y="3842"/>
                    </a:cubicBezTo>
                    <a:cubicBezTo>
                      <a:pt x="24661" y="4516"/>
                      <a:pt x="25323" y="4825"/>
                      <a:pt x="25852" y="5279"/>
                    </a:cubicBezTo>
                    <a:cubicBezTo>
                      <a:pt x="26734" y="6022"/>
                      <a:pt x="27748" y="6577"/>
                      <a:pt x="28750" y="7131"/>
                    </a:cubicBezTo>
                    <a:cubicBezTo>
                      <a:pt x="28964" y="7245"/>
                      <a:pt x="29172" y="7339"/>
                      <a:pt x="29279" y="7578"/>
                    </a:cubicBezTo>
                    <a:cubicBezTo>
                      <a:pt x="29352" y="7536"/>
                      <a:pt x="29423" y="7520"/>
                      <a:pt x="29491" y="7520"/>
                    </a:cubicBezTo>
                    <a:cubicBezTo>
                      <a:pt x="29647" y="7520"/>
                      <a:pt x="29794" y="7605"/>
                      <a:pt x="29947" y="7667"/>
                    </a:cubicBezTo>
                    <a:cubicBezTo>
                      <a:pt x="31879" y="8451"/>
                      <a:pt x="33836" y="8820"/>
                      <a:pt x="35816" y="8820"/>
                    </a:cubicBezTo>
                    <a:cubicBezTo>
                      <a:pt x="37240" y="8820"/>
                      <a:pt x="38676" y="8629"/>
                      <a:pt x="40123" y="8265"/>
                    </a:cubicBezTo>
                    <a:cubicBezTo>
                      <a:pt x="40303" y="8219"/>
                      <a:pt x="40484" y="8142"/>
                      <a:pt x="40674" y="8142"/>
                    </a:cubicBezTo>
                    <a:cubicBezTo>
                      <a:pt x="40737" y="8142"/>
                      <a:pt x="40800" y="8150"/>
                      <a:pt x="40865" y="8170"/>
                    </a:cubicBezTo>
                    <a:lnTo>
                      <a:pt x="40865" y="8170"/>
                    </a:lnTo>
                    <a:cubicBezTo>
                      <a:pt x="40806" y="8393"/>
                      <a:pt x="40594" y="8474"/>
                      <a:pt x="40438" y="8593"/>
                    </a:cubicBezTo>
                    <a:cubicBezTo>
                      <a:pt x="35013" y="12808"/>
                      <a:pt x="29594" y="17029"/>
                      <a:pt x="24189" y="21263"/>
                    </a:cubicBezTo>
                    <a:cubicBezTo>
                      <a:pt x="23812" y="21560"/>
                      <a:pt x="23446" y="21691"/>
                      <a:pt x="23045" y="21691"/>
                    </a:cubicBezTo>
                    <a:cubicBezTo>
                      <a:pt x="22910" y="21691"/>
                      <a:pt x="22771" y="21676"/>
                      <a:pt x="22626" y="21648"/>
                    </a:cubicBezTo>
                    <a:cubicBezTo>
                      <a:pt x="22569" y="21452"/>
                      <a:pt x="22639" y="21307"/>
                      <a:pt x="22695" y="21162"/>
                    </a:cubicBezTo>
                    <a:cubicBezTo>
                      <a:pt x="23634" y="18768"/>
                      <a:pt x="24220" y="16317"/>
                      <a:pt x="24031" y="13721"/>
                    </a:cubicBezTo>
                    <a:cubicBezTo>
                      <a:pt x="23892" y="13274"/>
                      <a:pt x="23754" y="12827"/>
                      <a:pt x="23615" y="12379"/>
                    </a:cubicBezTo>
                    <a:cubicBezTo>
                      <a:pt x="23376" y="11598"/>
                      <a:pt x="22884" y="10918"/>
                      <a:pt x="22223" y="10439"/>
                    </a:cubicBezTo>
                    <a:cubicBezTo>
                      <a:pt x="21983" y="10256"/>
                      <a:pt x="21775" y="10073"/>
                      <a:pt x="21700" y="9784"/>
                    </a:cubicBezTo>
                    <a:cubicBezTo>
                      <a:pt x="21316" y="8353"/>
                      <a:pt x="20604" y="7074"/>
                      <a:pt x="19835" y="5827"/>
                    </a:cubicBezTo>
                    <a:cubicBezTo>
                      <a:pt x="19658" y="5543"/>
                      <a:pt x="19640" y="5386"/>
                      <a:pt x="19948" y="5216"/>
                    </a:cubicBezTo>
                    <a:cubicBezTo>
                      <a:pt x="20648" y="4838"/>
                      <a:pt x="21064" y="4208"/>
                      <a:pt x="21397" y="3515"/>
                    </a:cubicBezTo>
                    <a:cubicBezTo>
                      <a:pt x="21514" y="3267"/>
                      <a:pt x="21620" y="3022"/>
                      <a:pt x="21876" y="3022"/>
                    </a:cubicBezTo>
                    <a:cubicBezTo>
                      <a:pt x="21952" y="3022"/>
                      <a:pt x="22041" y="3044"/>
                      <a:pt x="22147" y="3092"/>
                    </a:cubicBezTo>
                    <a:cubicBezTo>
                      <a:pt x="22187" y="3109"/>
                      <a:pt x="22229" y="3116"/>
                      <a:pt x="22272" y="3116"/>
                    </a:cubicBezTo>
                    <a:cubicBezTo>
                      <a:pt x="22403" y="3116"/>
                      <a:pt x="22545" y="3052"/>
                      <a:pt x="22683" y="3023"/>
                    </a:cubicBezTo>
                    <a:cubicBezTo>
                      <a:pt x="22845" y="2992"/>
                      <a:pt x="22993" y="2976"/>
                      <a:pt x="23130" y="2976"/>
                    </a:cubicBezTo>
                    <a:close/>
                    <a:moveTo>
                      <a:pt x="19526" y="17710"/>
                    </a:moveTo>
                    <a:cubicBezTo>
                      <a:pt x="19728" y="17918"/>
                      <a:pt x="20018" y="18063"/>
                      <a:pt x="19829" y="18422"/>
                    </a:cubicBezTo>
                    <a:cubicBezTo>
                      <a:pt x="19381" y="19279"/>
                      <a:pt x="19337" y="20224"/>
                      <a:pt x="19331" y="21169"/>
                    </a:cubicBezTo>
                    <a:cubicBezTo>
                      <a:pt x="19325" y="22007"/>
                      <a:pt x="19337" y="22838"/>
                      <a:pt x="19350" y="23670"/>
                    </a:cubicBezTo>
                    <a:cubicBezTo>
                      <a:pt x="19350" y="23884"/>
                      <a:pt x="19293" y="24149"/>
                      <a:pt x="19400" y="24287"/>
                    </a:cubicBezTo>
                    <a:cubicBezTo>
                      <a:pt x="19759" y="24766"/>
                      <a:pt x="19451" y="24968"/>
                      <a:pt x="19117" y="25201"/>
                    </a:cubicBezTo>
                    <a:cubicBezTo>
                      <a:pt x="18649" y="25534"/>
                      <a:pt x="18263" y="25997"/>
                      <a:pt x="17631" y="25997"/>
                    </a:cubicBezTo>
                    <a:cubicBezTo>
                      <a:pt x="17582" y="25997"/>
                      <a:pt x="17531" y="25995"/>
                      <a:pt x="17479" y="25989"/>
                    </a:cubicBezTo>
                    <a:cubicBezTo>
                      <a:pt x="17472" y="25988"/>
                      <a:pt x="17465" y="25988"/>
                      <a:pt x="17458" y="25988"/>
                    </a:cubicBezTo>
                    <a:cubicBezTo>
                      <a:pt x="17287" y="25988"/>
                      <a:pt x="17178" y="26214"/>
                      <a:pt x="17075" y="26329"/>
                    </a:cubicBezTo>
                    <a:cubicBezTo>
                      <a:pt x="16982" y="26433"/>
                      <a:pt x="16931" y="26606"/>
                      <a:pt x="16724" y="26606"/>
                    </a:cubicBezTo>
                    <a:cubicBezTo>
                      <a:pt x="16681" y="26606"/>
                      <a:pt x="16630" y="26598"/>
                      <a:pt x="16571" y="26581"/>
                    </a:cubicBezTo>
                    <a:cubicBezTo>
                      <a:pt x="16974" y="25630"/>
                      <a:pt x="17384" y="24691"/>
                      <a:pt x="17787" y="23746"/>
                    </a:cubicBezTo>
                    <a:cubicBezTo>
                      <a:pt x="18184" y="22775"/>
                      <a:pt x="18524" y="21786"/>
                      <a:pt x="18808" y="20784"/>
                    </a:cubicBezTo>
                    <a:cubicBezTo>
                      <a:pt x="19098" y="19783"/>
                      <a:pt x="19299" y="18756"/>
                      <a:pt x="19526" y="17710"/>
                    </a:cubicBezTo>
                    <a:close/>
                    <a:moveTo>
                      <a:pt x="24679" y="29757"/>
                    </a:moveTo>
                    <a:lnTo>
                      <a:pt x="24679" y="29757"/>
                    </a:lnTo>
                    <a:cubicBezTo>
                      <a:pt x="24690" y="29763"/>
                      <a:pt x="24701" y="29768"/>
                      <a:pt x="24712" y="29775"/>
                    </a:cubicBezTo>
                    <a:cubicBezTo>
                      <a:pt x="24712" y="29782"/>
                      <a:pt x="24712" y="29800"/>
                      <a:pt x="24712" y="29813"/>
                    </a:cubicBezTo>
                    <a:lnTo>
                      <a:pt x="24679" y="29757"/>
                    </a:lnTo>
                    <a:close/>
                    <a:moveTo>
                      <a:pt x="21486" y="26915"/>
                    </a:moveTo>
                    <a:lnTo>
                      <a:pt x="21486" y="26915"/>
                    </a:lnTo>
                    <a:cubicBezTo>
                      <a:pt x="22393" y="27161"/>
                      <a:pt x="23225" y="27387"/>
                      <a:pt x="24056" y="27614"/>
                    </a:cubicBezTo>
                    <a:cubicBezTo>
                      <a:pt x="24283" y="27671"/>
                      <a:pt x="24415" y="27784"/>
                      <a:pt x="24390" y="28049"/>
                    </a:cubicBezTo>
                    <a:cubicBezTo>
                      <a:pt x="24346" y="28634"/>
                      <a:pt x="24573" y="29182"/>
                      <a:pt x="24655" y="29743"/>
                    </a:cubicBezTo>
                    <a:lnTo>
                      <a:pt x="24655" y="29743"/>
                    </a:lnTo>
                    <a:cubicBezTo>
                      <a:pt x="24619" y="29756"/>
                      <a:pt x="24584" y="29761"/>
                      <a:pt x="24551" y="29761"/>
                    </a:cubicBezTo>
                    <a:cubicBezTo>
                      <a:pt x="24408" y="29761"/>
                      <a:pt x="24286" y="29660"/>
                      <a:pt x="24151" y="29630"/>
                    </a:cubicBezTo>
                    <a:cubicBezTo>
                      <a:pt x="23934" y="29586"/>
                      <a:pt x="23719" y="29556"/>
                      <a:pt x="23509" y="29556"/>
                    </a:cubicBezTo>
                    <a:cubicBezTo>
                      <a:pt x="23151" y="29556"/>
                      <a:pt x="22807" y="29643"/>
                      <a:pt x="22494" y="29889"/>
                    </a:cubicBezTo>
                    <a:cubicBezTo>
                      <a:pt x="22373" y="29985"/>
                      <a:pt x="22269" y="30030"/>
                      <a:pt x="22164" y="30030"/>
                    </a:cubicBezTo>
                    <a:cubicBezTo>
                      <a:pt x="22056" y="30030"/>
                      <a:pt x="21948" y="29982"/>
                      <a:pt x="21820" y="29889"/>
                    </a:cubicBezTo>
                    <a:cubicBezTo>
                      <a:pt x="21599" y="29719"/>
                      <a:pt x="21309" y="29637"/>
                      <a:pt x="21026" y="29511"/>
                    </a:cubicBezTo>
                    <a:cubicBezTo>
                      <a:pt x="21202" y="29114"/>
                      <a:pt x="21467" y="28742"/>
                      <a:pt x="21530" y="28301"/>
                    </a:cubicBezTo>
                    <a:cubicBezTo>
                      <a:pt x="21593" y="27860"/>
                      <a:pt x="21511" y="27419"/>
                      <a:pt x="21486" y="26915"/>
                    </a:cubicBezTo>
                    <a:close/>
                    <a:moveTo>
                      <a:pt x="13208" y="27718"/>
                    </a:moveTo>
                    <a:cubicBezTo>
                      <a:pt x="13236" y="27718"/>
                      <a:pt x="13267" y="27721"/>
                      <a:pt x="13301" y="27728"/>
                    </a:cubicBezTo>
                    <a:cubicBezTo>
                      <a:pt x="13785" y="27810"/>
                      <a:pt x="14273" y="27851"/>
                      <a:pt x="14761" y="27851"/>
                    </a:cubicBezTo>
                    <a:cubicBezTo>
                      <a:pt x="15240" y="27851"/>
                      <a:pt x="15719" y="27812"/>
                      <a:pt x="16193" y="27734"/>
                    </a:cubicBezTo>
                    <a:cubicBezTo>
                      <a:pt x="16230" y="27728"/>
                      <a:pt x="16266" y="27724"/>
                      <a:pt x="16298" y="27724"/>
                    </a:cubicBezTo>
                    <a:cubicBezTo>
                      <a:pt x="16459" y="27724"/>
                      <a:pt x="16561" y="27805"/>
                      <a:pt x="16571" y="27999"/>
                    </a:cubicBezTo>
                    <a:cubicBezTo>
                      <a:pt x="16609" y="28622"/>
                      <a:pt x="16861" y="29158"/>
                      <a:pt x="17315" y="29668"/>
                    </a:cubicBezTo>
                    <a:cubicBezTo>
                      <a:pt x="17236" y="29689"/>
                      <a:pt x="17161" y="29698"/>
                      <a:pt x="17091" y="29698"/>
                    </a:cubicBezTo>
                    <a:cubicBezTo>
                      <a:pt x="16847" y="29698"/>
                      <a:pt x="16647" y="29595"/>
                      <a:pt x="16452" y="29561"/>
                    </a:cubicBezTo>
                    <a:cubicBezTo>
                      <a:pt x="16197" y="29518"/>
                      <a:pt x="15946" y="29495"/>
                      <a:pt x="15700" y="29495"/>
                    </a:cubicBezTo>
                    <a:cubicBezTo>
                      <a:pt x="15088" y="29495"/>
                      <a:pt x="14505" y="29638"/>
                      <a:pt x="13956" y="29971"/>
                    </a:cubicBezTo>
                    <a:cubicBezTo>
                      <a:pt x="13824" y="30048"/>
                      <a:pt x="13707" y="30099"/>
                      <a:pt x="13594" y="30099"/>
                    </a:cubicBezTo>
                    <a:cubicBezTo>
                      <a:pt x="13487" y="30099"/>
                      <a:pt x="13384" y="30053"/>
                      <a:pt x="13276" y="29939"/>
                    </a:cubicBezTo>
                    <a:cubicBezTo>
                      <a:pt x="13056" y="29706"/>
                      <a:pt x="12722" y="29662"/>
                      <a:pt x="12344" y="29517"/>
                    </a:cubicBezTo>
                    <a:cubicBezTo>
                      <a:pt x="12684" y="29082"/>
                      <a:pt x="12898" y="28566"/>
                      <a:pt x="12955" y="28024"/>
                    </a:cubicBezTo>
                    <a:cubicBezTo>
                      <a:pt x="12982" y="27829"/>
                      <a:pt x="13041" y="27718"/>
                      <a:pt x="13208" y="27718"/>
                    </a:cubicBezTo>
                    <a:close/>
                    <a:moveTo>
                      <a:pt x="26948" y="30298"/>
                    </a:moveTo>
                    <a:lnTo>
                      <a:pt x="26948" y="30349"/>
                    </a:lnTo>
                    <a:lnTo>
                      <a:pt x="26910" y="30317"/>
                    </a:lnTo>
                    <a:lnTo>
                      <a:pt x="26948" y="30298"/>
                    </a:lnTo>
                    <a:close/>
                    <a:moveTo>
                      <a:pt x="26847" y="30468"/>
                    </a:moveTo>
                    <a:lnTo>
                      <a:pt x="26847" y="31930"/>
                    </a:lnTo>
                    <a:cubicBezTo>
                      <a:pt x="26300" y="31803"/>
                      <a:pt x="25792" y="31623"/>
                      <a:pt x="25238" y="31623"/>
                    </a:cubicBezTo>
                    <a:cubicBezTo>
                      <a:pt x="25160" y="31623"/>
                      <a:pt x="25081" y="31626"/>
                      <a:pt x="25001" y="31634"/>
                    </a:cubicBezTo>
                    <a:cubicBezTo>
                      <a:pt x="25127" y="31237"/>
                      <a:pt x="25285" y="30903"/>
                      <a:pt x="25127" y="30487"/>
                    </a:cubicBezTo>
                    <a:lnTo>
                      <a:pt x="25127" y="30487"/>
                    </a:lnTo>
                    <a:cubicBezTo>
                      <a:pt x="25468" y="30524"/>
                      <a:pt x="25687" y="30708"/>
                      <a:pt x="25982" y="30708"/>
                    </a:cubicBezTo>
                    <a:cubicBezTo>
                      <a:pt x="25987" y="30708"/>
                      <a:pt x="25992" y="30708"/>
                      <a:pt x="25997" y="30708"/>
                    </a:cubicBezTo>
                    <a:cubicBezTo>
                      <a:pt x="26293" y="30701"/>
                      <a:pt x="26532" y="30525"/>
                      <a:pt x="26847" y="30468"/>
                    </a:cubicBezTo>
                    <a:close/>
                    <a:moveTo>
                      <a:pt x="9376" y="30191"/>
                    </a:moveTo>
                    <a:cubicBezTo>
                      <a:pt x="9827" y="30288"/>
                      <a:pt x="10218" y="30355"/>
                      <a:pt x="10647" y="30355"/>
                    </a:cubicBezTo>
                    <a:cubicBezTo>
                      <a:pt x="10775" y="30355"/>
                      <a:pt x="10908" y="30349"/>
                      <a:pt x="11046" y="30336"/>
                    </a:cubicBezTo>
                    <a:lnTo>
                      <a:pt x="11046" y="30336"/>
                    </a:lnTo>
                    <a:cubicBezTo>
                      <a:pt x="10806" y="30897"/>
                      <a:pt x="10699" y="31502"/>
                      <a:pt x="10731" y="32106"/>
                    </a:cubicBezTo>
                    <a:cubicBezTo>
                      <a:pt x="10436" y="32087"/>
                      <a:pt x="10168" y="31956"/>
                      <a:pt x="9844" y="31956"/>
                    </a:cubicBezTo>
                    <a:cubicBezTo>
                      <a:pt x="9752" y="31956"/>
                      <a:pt x="9655" y="31967"/>
                      <a:pt x="9552" y="31993"/>
                    </a:cubicBezTo>
                    <a:cubicBezTo>
                      <a:pt x="9893" y="31338"/>
                      <a:pt x="9836" y="30777"/>
                      <a:pt x="9376" y="30191"/>
                    </a:cubicBezTo>
                    <a:close/>
                    <a:moveTo>
                      <a:pt x="17976" y="30160"/>
                    </a:moveTo>
                    <a:lnTo>
                      <a:pt x="17976" y="30160"/>
                    </a:lnTo>
                    <a:cubicBezTo>
                      <a:pt x="18457" y="30315"/>
                      <a:pt x="18856" y="30358"/>
                      <a:pt x="19268" y="30358"/>
                    </a:cubicBezTo>
                    <a:cubicBezTo>
                      <a:pt x="19390" y="30358"/>
                      <a:pt x="19513" y="30354"/>
                      <a:pt x="19640" y="30349"/>
                    </a:cubicBezTo>
                    <a:lnTo>
                      <a:pt x="19640" y="30349"/>
                    </a:lnTo>
                    <a:cubicBezTo>
                      <a:pt x="19476" y="30947"/>
                      <a:pt x="19274" y="31470"/>
                      <a:pt x="19350" y="32144"/>
                    </a:cubicBezTo>
                    <a:cubicBezTo>
                      <a:pt x="19079" y="32069"/>
                      <a:pt x="18915" y="32006"/>
                      <a:pt x="18739" y="31974"/>
                    </a:cubicBezTo>
                    <a:cubicBezTo>
                      <a:pt x="18594" y="31949"/>
                      <a:pt x="18436" y="31949"/>
                      <a:pt x="18184" y="31930"/>
                    </a:cubicBezTo>
                    <a:cubicBezTo>
                      <a:pt x="18512" y="31344"/>
                      <a:pt x="18455" y="30790"/>
                      <a:pt x="17976" y="30160"/>
                    </a:cubicBezTo>
                    <a:close/>
                    <a:moveTo>
                      <a:pt x="27436" y="45490"/>
                    </a:moveTo>
                    <a:cubicBezTo>
                      <a:pt x="27449" y="45490"/>
                      <a:pt x="27465" y="45494"/>
                      <a:pt x="27485" y="45501"/>
                    </a:cubicBezTo>
                    <a:lnTo>
                      <a:pt x="27485" y="45501"/>
                    </a:lnTo>
                    <a:lnTo>
                      <a:pt x="27408" y="45596"/>
                    </a:lnTo>
                    <a:cubicBezTo>
                      <a:pt x="27390" y="45531"/>
                      <a:pt x="27392" y="45490"/>
                      <a:pt x="27436" y="45490"/>
                    </a:cubicBezTo>
                    <a:close/>
                    <a:moveTo>
                      <a:pt x="16330" y="43684"/>
                    </a:moveTo>
                    <a:cubicBezTo>
                      <a:pt x="16458" y="43684"/>
                      <a:pt x="16558" y="43726"/>
                      <a:pt x="16571" y="43907"/>
                    </a:cubicBezTo>
                    <a:cubicBezTo>
                      <a:pt x="16609" y="44544"/>
                      <a:pt x="16874" y="45098"/>
                      <a:pt x="17371" y="45678"/>
                    </a:cubicBezTo>
                    <a:cubicBezTo>
                      <a:pt x="16842" y="45596"/>
                      <a:pt x="16483" y="45514"/>
                      <a:pt x="16124" y="45483"/>
                    </a:cubicBezTo>
                    <a:cubicBezTo>
                      <a:pt x="15992" y="45471"/>
                      <a:pt x="15858" y="45465"/>
                      <a:pt x="15725" y="45465"/>
                    </a:cubicBezTo>
                    <a:cubicBezTo>
                      <a:pt x="15362" y="45465"/>
                      <a:pt x="14998" y="45508"/>
                      <a:pt x="14643" y="45596"/>
                    </a:cubicBezTo>
                    <a:cubicBezTo>
                      <a:pt x="14291" y="45684"/>
                      <a:pt x="13987" y="46056"/>
                      <a:pt x="13672" y="46056"/>
                    </a:cubicBezTo>
                    <a:cubicBezTo>
                      <a:pt x="13626" y="46056"/>
                      <a:pt x="13580" y="46048"/>
                      <a:pt x="13534" y="46031"/>
                    </a:cubicBezTo>
                    <a:cubicBezTo>
                      <a:pt x="13163" y="45892"/>
                      <a:pt x="12816" y="45627"/>
                      <a:pt x="12350" y="45470"/>
                    </a:cubicBezTo>
                    <a:cubicBezTo>
                      <a:pt x="12696" y="44979"/>
                      <a:pt x="12904" y="44525"/>
                      <a:pt x="12955" y="44021"/>
                    </a:cubicBezTo>
                    <a:cubicBezTo>
                      <a:pt x="12980" y="43763"/>
                      <a:pt x="13066" y="43688"/>
                      <a:pt x="13256" y="43688"/>
                    </a:cubicBezTo>
                    <a:cubicBezTo>
                      <a:pt x="13302" y="43688"/>
                      <a:pt x="13355" y="43692"/>
                      <a:pt x="13415" y="43699"/>
                    </a:cubicBezTo>
                    <a:cubicBezTo>
                      <a:pt x="13868" y="43756"/>
                      <a:pt x="14327" y="43785"/>
                      <a:pt x="14785" y="43785"/>
                    </a:cubicBezTo>
                    <a:cubicBezTo>
                      <a:pt x="15243" y="43785"/>
                      <a:pt x="15702" y="43756"/>
                      <a:pt x="16155" y="43699"/>
                    </a:cubicBezTo>
                    <a:cubicBezTo>
                      <a:pt x="16216" y="43692"/>
                      <a:pt x="16275" y="43684"/>
                      <a:pt x="16330" y="43684"/>
                    </a:cubicBezTo>
                    <a:close/>
                    <a:moveTo>
                      <a:pt x="26961" y="46176"/>
                    </a:moveTo>
                    <a:lnTo>
                      <a:pt x="26961" y="46176"/>
                    </a:lnTo>
                    <a:cubicBezTo>
                      <a:pt x="26860" y="46818"/>
                      <a:pt x="26784" y="47316"/>
                      <a:pt x="26854" y="47940"/>
                    </a:cubicBezTo>
                    <a:cubicBezTo>
                      <a:pt x="26274" y="47688"/>
                      <a:pt x="25650" y="47555"/>
                      <a:pt x="25020" y="47549"/>
                    </a:cubicBezTo>
                    <a:cubicBezTo>
                      <a:pt x="25153" y="47177"/>
                      <a:pt x="25234" y="46850"/>
                      <a:pt x="25178" y="46459"/>
                    </a:cubicBezTo>
                    <a:lnTo>
                      <a:pt x="25178" y="46459"/>
                    </a:lnTo>
                    <a:cubicBezTo>
                      <a:pt x="25451" y="46551"/>
                      <a:pt x="25717" y="46624"/>
                      <a:pt x="25980" y="46624"/>
                    </a:cubicBezTo>
                    <a:cubicBezTo>
                      <a:pt x="26310" y="46624"/>
                      <a:pt x="26634" y="46509"/>
                      <a:pt x="26961" y="46176"/>
                    </a:cubicBezTo>
                    <a:close/>
                    <a:moveTo>
                      <a:pt x="17938" y="46068"/>
                    </a:moveTo>
                    <a:cubicBezTo>
                      <a:pt x="18398" y="46240"/>
                      <a:pt x="18778" y="46289"/>
                      <a:pt x="19164" y="46289"/>
                    </a:cubicBezTo>
                    <a:cubicBezTo>
                      <a:pt x="19317" y="46289"/>
                      <a:pt x="19472" y="46281"/>
                      <a:pt x="19633" y="46270"/>
                    </a:cubicBezTo>
                    <a:lnTo>
                      <a:pt x="19633" y="46270"/>
                    </a:lnTo>
                    <a:cubicBezTo>
                      <a:pt x="19488" y="46888"/>
                      <a:pt x="19280" y="47436"/>
                      <a:pt x="19318" y="48053"/>
                    </a:cubicBezTo>
                    <a:cubicBezTo>
                      <a:pt x="19008" y="48022"/>
                      <a:pt x="18753" y="47894"/>
                      <a:pt x="18407" y="47894"/>
                    </a:cubicBezTo>
                    <a:cubicBezTo>
                      <a:pt x="18332" y="47894"/>
                      <a:pt x="18251" y="47900"/>
                      <a:pt x="18165" y="47915"/>
                    </a:cubicBezTo>
                    <a:cubicBezTo>
                      <a:pt x="18512" y="47266"/>
                      <a:pt x="18455" y="46717"/>
                      <a:pt x="17938" y="46068"/>
                    </a:cubicBezTo>
                    <a:close/>
                    <a:moveTo>
                      <a:pt x="9464" y="46163"/>
                    </a:moveTo>
                    <a:lnTo>
                      <a:pt x="9464" y="46163"/>
                    </a:lnTo>
                    <a:cubicBezTo>
                      <a:pt x="9771" y="46270"/>
                      <a:pt x="10078" y="46291"/>
                      <a:pt x="10395" y="46291"/>
                    </a:cubicBezTo>
                    <a:cubicBezTo>
                      <a:pt x="10598" y="46291"/>
                      <a:pt x="10806" y="46283"/>
                      <a:pt x="11020" y="46283"/>
                    </a:cubicBezTo>
                    <a:cubicBezTo>
                      <a:pt x="10831" y="46906"/>
                      <a:pt x="10680" y="47480"/>
                      <a:pt x="10756" y="48116"/>
                    </a:cubicBezTo>
                    <a:cubicBezTo>
                      <a:pt x="10416" y="48020"/>
                      <a:pt x="10116" y="47878"/>
                      <a:pt x="9715" y="47878"/>
                    </a:cubicBezTo>
                    <a:cubicBezTo>
                      <a:pt x="9671" y="47878"/>
                      <a:pt x="9625" y="47879"/>
                      <a:pt x="9578" y="47883"/>
                    </a:cubicBezTo>
                    <a:cubicBezTo>
                      <a:pt x="9924" y="47247"/>
                      <a:pt x="9817" y="46717"/>
                      <a:pt x="9464" y="46163"/>
                    </a:cubicBezTo>
                    <a:close/>
                    <a:moveTo>
                      <a:pt x="40921" y="1"/>
                    </a:moveTo>
                    <a:cubicBezTo>
                      <a:pt x="40846" y="1"/>
                      <a:pt x="40771" y="2"/>
                      <a:pt x="40696" y="5"/>
                    </a:cubicBezTo>
                    <a:cubicBezTo>
                      <a:pt x="39341" y="62"/>
                      <a:pt x="38151" y="553"/>
                      <a:pt x="37168" y="1505"/>
                    </a:cubicBezTo>
                    <a:cubicBezTo>
                      <a:pt x="36979" y="1706"/>
                      <a:pt x="36796" y="1921"/>
                      <a:pt x="36626" y="2141"/>
                    </a:cubicBezTo>
                    <a:cubicBezTo>
                      <a:pt x="36298" y="2122"/>
                      <a:pt x="36229" y="1958"/>
                      <a:pt x="36128" y="1851"/>
                    </a:cubicBezTo>
                    <a:cubicBezTo>
                      <a:pt x="34949" y="603"/>
                      <a:pt x="33594" y="4"/>
                      <a:pt x="32075" y="4"/>
                    </a:cubicBezTo>
                    <a:cubicBezTo>
                      <a:pt x="31516" y="4"/>
                      <a:pt x="30935" y="85"/>
                      <a:pt x="30332" y="245"/>
                    </a:cubicBezTo>
                    <a:cubicBezTo>
                      <a:pt x="29928" y="352"/>
                      <a:pt x="29531" y="478"/>
                      <a:pt x="29141" y="629"/>
                    </a:cubicBezTo>
                    <a:cubicBezTo>
                      <a:pt x="29057" y="660"/>
                      <a:pt x="28979" y="679"/>
                      <a:pt x="28905" y="679"/>
                    </a:cubicBezTo>
                    <a:cubicBezTo>
                      <a:pt x="28814" y="679"/>
                      <a:pt x="28730" y="649"/>
                      <a:pt x="28649" y="572"/>
                    </a:cubicBezTo>
                    <a:cubicBezTo>
                      <a:pt x="28612" y="805"/>
                      <a:pt x="28454" y="925"/>
                      <a:pt x="28252" y="1020"/>
                    </a:cubicBezTo>
                    <a:cubicBezTo>
                      <a:pt x="27137" y="1555"/>
                      <a:pt x="26148" y="2286"/>
                      <a:pt x="25171" y="3029"/>
                    </a:cubicBezTo>
                    <a:cubicBezTo>
                      <a:pt x="24982" y="3173"/>
                      <a:pt x="24814" y="3249"/>
                      <a:pt x="24656" y="3249"/>
                    </a:cubicBezTo>
                    <a:cubicBezTo>
                      <a:pt x="24467" y="3249"/>
                      <a:pt x="24292" y="3142"/>
                      <a:pt x="24107" y="2916"/>
                    </a:cubicBezTo>
                    <a:cubicBezTo>
                      <a:pt x="23924" y="2696"/>
                      <a:pt x="23754" y="2481"/>
                      <a:pt x="23508" y="2311"/>
                    </a:cubicBezTo>
                    <a:cubicBezTo>
                      <a:pt x="22708" y="1744"/>
                      <a:pt x="21813" y="1549"/>
                      <a:pt x="20849" y="1536"/>
                    </a:cubicBezTo>
                    <a:cubicBezTo>
                      <a:pt x="20833" y="1536"/>
                      <a:pt x="20817" y="1536"/>
                      <a:pt x="20802" y="1536"/>
                    </a:cubicBezTo>
                    <a:cubicBezTo>
                      <a:pt x="20152" y="1536"/>
                      <a:pt x="19675" y="1789"/>
                      <a:pt x="19325" y="2324"/>
                    </a:cubicBezTo>
                    <a:cubicBezTo>
                      <a:pt x="19054" y="2733"/>
                      <a:pt x="18776" y="3149"/>
                      <a:pt x="18537" y="3584"/>
                    </a:cubicBezTo>
                    <a:cubicBezTo>
                      <a:pt x="18428" y="3769"/>
                      <a:pt x="18322" y="3859"/>
                      <a:pt x="18183" y="3859"/>
                    </a:cubicBezTo>
                    <a:cubicBezTo>
                      <a:pt x="18104" y="3859"/>
                      <a:pt x="18014" y="3830"/>
                      <a:pt x="17907" y="3773"/>
                    </a:cubicBezTo>
                    <a:cubicBezTo>
                      <a:pt x="17466" y="3540"/>
                      <a:pt x="17000" y="3389"/>
                      <a:pt x="17069" y="2721"/>
                    </a:cubicBezTo>
                    <a:cubicBezTo>
                      <a:pt x="17100" y="2425"/>
                      <a:pt x="16817" y="2204"/>
                      <a:pt x="16496" y="2191"/>
                    </a:cubicBezTo>
                    <a:cubicBezTo>
                      <a:pt x="16487" y="2191"/>
                      <a:pt x="16479" y="2191"/>
                      <a:pt x="16471" y="2191"/>
                    </a:cubicBezTo>
                    <a:cubicBezTo>
                      <a:pt x="16163" y="2191"/>
                      <a:pt x="16071" y="2419"/>
                      <a:pt x="15966" y="2677"/>
                    </a:cubicBezTo>
                    <a:cubicBezTo>
                      <a:pt x="15853" y="2954"/>
                      <a:pt x="15973" y="3187"/>
                      <a:pt x="15998" y="3439"/>
                    </a:cubicBezTo>
                    <a:cubicBezTo>
                      <a:pt x="16067" y="4145"/>
                      <a:pt x="15828" y="4491"/>
                      <a:pt x="15147" y="4649"/>
                    </a:cubicBezTo>
                    <a:cubicBezTo>
                      <a:pt x="14505" y="4781"/>
                      <a:pt x="13887" y="4989"/>
                      <a:pt x="13295" y="5272"/>
                    </a:cubicBezTo>
                    <a:cubicBezTo>
                      <a:pt x="12898" y="5461"/>
                      <a:pt x="12583" y="5745"/>
                      <a:pt x="12444" y="6155"/>
                    </a:cubicBezTo>
                    <a:cubicBezTo>
                      <a:pt x="12110" y="7175"/>
                      <a:pt x="12060" y="8215"/>
                      <a:pt x="12457" y="9229"/>
                    </a:cubicBezTo>
                    <a:cubicBezTo>
                      <a:pt x="12841" y="10225"/>
                      <a:pt x="12892" y="10212"/>
                      <a:pt x="12848" y="11252"/>
                    </a:cubicBezTo>
                    <a:cubicBezTo>
                      <a:pt x="12810" y="12209"/>
                      <a:pt x="13175" y="13117"/>
                      <a:pt x="13112" y="14093"/>
                    </a:cubicBezTo>
                    <a:cubicBezTo>
                      <a:pt x="13049" y="14988"/>
                      <a:pt x="13371" y="15895"/>
                      <a:pt x="13635" y="16771"/>
                    </a:cubicBezTo>
                    <a:cubicBezTo>
                      <a:pt x="13944" y="17577"/>
                      <a:pt x="14221" y="18403"/>
                      <a:pt x="14568" y="19190"/>
                    </a:cubicBezTo>
                    <a:cubicBezTo>
                      <a:pt x="14813" y="19738"/>
                      <a:pt x="14971" y="20224"/>
                      <a:pt x="14580" y="20784"/>
                    </a:cubicBezTo>
                    <a:cubicBezTo>
                      <a:pt x="14391" y="21055"/>
                      <a:pt x="14341" y="21421"/>
                      <a:pt x="14259" y="21748"/>
                    </a:cubicBezTo>
                    <a:cubicBezTo>
                      <a:pt x="13906" y="23097"/>
                      <a:pt x="13793" y="24489"/>
                      <a:pt x="13667" y="25869"/>
                    </a:cubicBezTo>
                    <a:cubicBezTo>
                      <a:pt x="13616" y="26423"/>
                      <a:pt x="13479" y="26690"/>
                      <a:pt x="13094" y="26690"/>
                    </a:cubicBezTo>
                    <a:cubicBezTo>
                      <a:pt x="13002" y="26690"/>
                      <a:pt x="12895" y="26674"/>
                      <a:pt x="12772" y="26644"/>
                    </a:cubicBezTo>
                    <a:cubicBezTo>
                      <a:pt x="12650" y="26613"/>
                      <a:pt x="12536" y="26601"/>
                      <a:pt x="12427" y="26601"/>
                    </a:cubicBezTo>
                    <a:cubicBezTo>
                      <a:pt x="12176" y="26601"/>
                      <a:pt x="11951" y="26668"/>
                      <a:pt x="11714" y="26738"/>
                    </a:cubicBezTo>
                    <a:cubicBezTo>
                      <a:pt x="10831" y="27003"/>
                      <a:pt x="9981" y="27356"/>
                      <a:pt x="9174" y="27791"/>
                    </a:cubicBezTo>
                    <a:cubicBezTo>
                      <a:pt x="7864" y="28503"/>
                      <a:pt x="7776" y="28288"/>
                      <a:pt x="8664" y="29693"/>
                    </a:cubicBezTo>
                    <a:cubicBezTo>
                      <a:pt x="8612" y="29722"/>
                      <a:pt x="8562" y="29733"/>
                      <a:pt x="8514" y="29733"/>
                    </a:cubicBezTo>
                    <a:cubicBezTo>
                      <a:pt x="8384" y="29733"/>
                      <a:pt x="8266" y="29650"/>
                      <a:pt x="8141" y="29618"/>
                    </a:cubicBezTo>
                    <a:cubicBezTo>
                      <a:pt x="7821" y="29535"/>
                      <a:pt x="7510" y="29485"/>
                      <a:pt x="7212" y="29485"/>
                    </a:cubicBezTo>
                    <a:cubicBezTo>
                      <a:pt x="6600" y="29485"/>
                      <a:pt x="6041" y="29697"/>
                      <a:pt x="5570" y="30273"/>
                    </a:cubicBezTo>
                    <a:cubicBezTo>
                      <a:pt x="5407" y="30475"/>
                      <a:pt x="5186" y="30632"/>
                      <a:pt x="5003" y="30815"/>
                    </a:cubicBezTo>
                    <a:cubicBezTo>
                      <a:pt x="4537" y="31287"/>
                      <a:pt x="4537" y="31527"/>
                      <a:pt x="5022" y="31987"/>
                    </a:cubicBezTo>
                    <a:cubicBezTo>
                      <a:pt x="5545" y="32478"/>
                      <a:pt x="6188" y="32674"/>
                      <a:pt x="6881" y="32737"/>
                    </a:cubicBezTo>
                    <a:cubicBezTo>
                      <a:pt x="7003" y="32748"/>
                      <a:pt x="7125" y="32753"/>
                      <a:pt x="7247" y="32753"/>
                    </a:cubicBezTo>
                    <a:cubicBezTo>
                      <a:pt x="7825" y="32753"/>
                      <a:pt x="8398" y="32631"/>
                      <a:pt x="8929" y="32403"/>
                    </a:cubicBezTo>
                    <a:lnTo>
                      <a:pt x="8929" y="32403"/>
                    </a:lnTo>
                    <a:cubicBezTo>
                      <a:pt x="8784" y="32850"/>
                      <a:pt x="8683" y="33165"/>
                      <a:pt x="8563" y="33518"/>
                    </a:cubicBezTo>
                    <a:cubicBezTo>
                      <a:pt x="8229" y="33393"/>
                      <a:pt x="7904" y="33321"/>
                      <a:pt x="7589" y="33321"/>
                    </a:cubicBezTo>
                    <a:cubicBezTo>
                      <a:pt x="7173" y="33321"/>
                      <a:pt x="6775" y="33447"/>
                      <a:pt x="6402" y="33745"/>
                    </a:cubicBezTo>
                    <a:cubicBezTo>
                      <a:pt x="6339" y="33797"/>
                      <a:pt x="6280" y="33817"/>
                      <a:pt x="6222" y="33817"/>
                    </a:cubicBezTo>
                    <a:cubicBezTo>
                      <a:pt x="6108" y="33817"/>
                      <a:pt x="6003" y="33738"/>
                      <a:pt x="5898" y="33688"/>
                    </a:cubicBezTo>
                    <a:cubicBezTo>
                      <a:pt x="5318" y="33405"/>
                      <a:pt x="4714" y="33320"/>
                      <a:pt x="4101" y="33320"/>
                    </a:cubicBezTo>
                    <a:cubicBezTo>
                      <a:pt x="3828" y="33320"/>
                      <a:pt x="3553" y="33337"/>
                      <a:pt x="3277" y="33360"/>
                    </a:cubicBezTo>
                    <a:cubicBezTo>
                      <a:pt x="3012" y="33360"/>
                      <a:pt x="2767" y="33511"/>
                      <a:pt x="2641" y="33745"/>
                    </a:cubicBezTo>
                    <a:cubicBezTo>
                      <a:pt x="2420" y="34135"/>
                      <a:pt x="2206" y="34526"/>
                      <a:pt x="1973" y="34904"/>
                    </a:cubicBezTo>
                    <a:cubicBezTo>
                      <a:pt x="1790" y="35194"/>
                      <a:pt x="1841" y="35383"/>
                      <a:pt x="2156" y="35515"/>
                    </a:cubicBezTo>
                    <a:cubicBezTo>
                      <a:pt x="2634" y="35736"/>
                      <a:pt x="3145" y="35862"/>
                      <a:pt x="3674" y="35887"/>
                    </a:cubicBezTo>
                    <a:cubicBezTo>
                      <a:pt x="3763" y="35889"/>
                      <a:pt x="3852" y="35890"/>
                      <a:pt x="3941" y="35890"/>
                    </a:cubicBezTo>
                    <a:cubicBezTo>
                      <a:pt x="4394" y="35890"/>
                      <a:pt x="4847" y="35863"/>
                      <a:pt x="5300" y="35805"/>
                    </a:cubicBezTo>
                    <a:lnTo>
                      <a:pt x="5300" y="35805"/>
                    </a:lnTo>
                    <a:cubicBezTo>
                      <a:pt x="5237" y="36605"/>
                      <a:pt x="5375" y="37330"/>
                      <a:pt x="5583" y="38092"/>
                    </a:cubicBezTo>
                    <a:cubicBezTo>
                      <a:pt x="5243" y="38073"/>
                      <a:pt x="4985" y="38067"/>
                      <a:pt x="4726" y="38035"/>
                    </a:cubicBezTo>
                    <a:cubicBezTo>
                      <a:pt x="4086" y="37967"/>
                      <a:pt x="3446" y="37952"/>
                      <a:pt x="2805" y="37952"/>
                    </a:cubicBezTo>
                    <a:cubicBezTo>
                      <a:pt x="2332" y="37952"/>
                      <a:pt x="1859" y="37960"/>
                      <a:pt x="1385" y="37960"/>
                    </a:cubicBezTo>
                    <a:cubicBezTo>
                      <a:pt x="1318" y="37960"/>
                      <a:pt x="1252" y="37960"/>
                      <a:pt x="1185" y="37960"/>
                    </a:cubicBezTo>
                    <a:cubicBezTo>
                      <a:pt x="1178" y="37960"/>
                      <a:pt x="1170" y="37959"/>
                      <a:pt x="1163" y="37959"/>
                    </a:cubicBezTo>
                    <a:cubicBezTo>
                      <a:pt x="826" y="37959"/>
                      <a:pt x="673" y="38099"/>
                      <a:pt x="587" y="38426"/>
                    </a:cubicBezTo>
                    <a:cubicBezTo>
                      <a:pt x="177" y="40001"/>
                      <a:pt x="1" y="41633"/>
                      <a:pt x="51" y="43258"/>
                    </a:cubicBezTo>
                    <a:cubicBezTo>
                      <a:pt x="57" y="43479"/>
                      <a:pt x="102" y="43668"/>
                      <a:pt x="335" y="43769"/>
                    </a:cubicBezTo>
                    <a:cubicBezTo>
                      <a:pt x="699" y="43915"/>
                      <a:pt x="1080" y="44009"/>
                      <a:pt x="1460" y="44009"/>
                    </a:cubicBezTo>
                    <a:cubicBezTo>
                      <a:pt x="1651" y="44009"/>
                      <a:pt x="1842" y="43985"/>
                      <a:pt x="2030" y="43933"/>
                    </a:cubicBezTo>
                    <a:cubicBezTo>
                      <a:pt x="3699" y="43454"/>
                      <a:pt x="4367" y="41519"/>
                      <a:pt x="3422" y="40051"/>
                    </a:cubicBezTo>
                    <a:cubicBezTo>
                      <a:pt x="3315" y="39888"/>
                      <a:pt x="3082" y="39781"/>
                      <a:pt x="3164" y="39516"/>
                    </a:cubicBezTo>
                    <a:cubicBezTo>
                      <a:pt x="3636" y="39484"/>
                      <a:pt x="4109" y="39447"/>
                      <a:pt x="4575" y="39403"/>
                    </a:cubicBezTo>
                    <a:cubicBezTo>
                      <a:pt x="5048" y="39365"/>
                      <a:pt x="5520" y="39346"/>
                      <a:pt x="5986" y="39264"/>
                    </a:cubicBezTo>
                    <a:cubicBezTo>
                      <a:pt x="6114" y="39243"/>
                      <a:pt x="6237" y="39231"/>
                      <a:pt x="6357" y="39231"/>
                    </a:cubicBezTo>
                    <a:cubicBezTo>
                      <a:pt x="6564" y="39231"/>
                      <a:pt x="6765" y="39267"/>
                      <a:pt x="6975" y="39358"/>
                    </a:cubicBezTo>
                    <a:cubicBezTo>
                      <a:pt x="7200" y="39455"/>
                      <a:pt x="7418" y="39499"/>
                      <a:pt x="7627" y="39499"/>
                    </a:cubicBezTo>
                    <a:cubicBezTo>
                      <a:pt x="8076" y="39499"/>
                      <a:pt x="8490" y="39298"/>
                      <a:pt x="8872" y="38980"/>
                    </a:cubicBezTo>
                    <a:cubicBezTo>
                      <a:pt x="9263" y="38653"/>
                      <a:pt x="9515" y="38224"/>
                      <a:pt x="9691" y="37752"/>
                    </a:cubicBezTo>
                    <a:cubicBezTo>
                      <a:pt x="9930" y="37090"/>
                      <a:pt x="9956" y="36410"/>
                      <a:pt x="9861" y="35729"/>
                    </a:cubicBezTo>
                    <a:cubicBezTo>
                      <a:pt x="9817" y="35427"/>
                      <a:pt x="9855" y="35250"/>
                      <a:pt x="10189" y="35162"/>
                    </a:cubicBezTo>
                    <a:cubicBezTo>
                      <a:pt x="10787" y="34998"/>
                      <a:pt x="11046" y="34520"/>
                      <a:pt x="11203" y="33959"/>
                    </a:cubicBezTo>
                    <a:cubicBezTo>
                      <a:pt x="11254" y="33770"/>
                      <a:pt x="11165" y="33537"/>
                      <a:pt x="11361" y="33385"/>
                    </a:cubicBezTo>
                    <a:cubicBezTo>
                      <a:pt x="11799" y="33610"/>
                      <a:pt x="12193" y="33736"/>
                      <a:pt x="12528" y="33736"/>
                    </a:cubicBezTo>
                    <a:cubicBezTo>
                      <a:pt x="12926" y="33736"/>
                      <a:pt x="13241" y="33559"/>
                      <a:pt x="13446" y="33159"/>
                    </a:cubicBezTo>
                    <a:cubicBezTo>
                      <a:pt x="13708" y="32649"/>
                      <a:pt x="13994" y="32479"/>
                      <a:pt x="14317" y="32479"/>
                    </a:cubicBezTo>
                    <a:cubicBezTo>
                      <a:pt x="14561" y="32479"/>
                      <a:pt x="14825" y="32577"/>
                      <a:pt x="15116" y="32699"/>
                    </a:cubicBezTo>
                    <a:cubicBezTo>
                      <a:pt x="15236" y="32743"/>
                      <a:pt x="15380" y="32724"/>
                      <a:pt x="15475" y="32869"/>
                    </a:cubicBezTo>
                    <a:cubicBezTo>
                      <a:pt x="15393" y="33335"/>
                      <a:pt x="15311" y="33814"/>
                      <a:pt x="15223" y="34318"/>
                    </a:cubicBezTo>
                    <a:cubicBezTo>
                      <a:pt x="14666" y="33963"/>
                      <a:pt x="14190" y="33788"/>
                      <a:pt x="13777" y="33788"/>
                    </a:cubicBezTo>
                    <a:cubicBezTo>
                      <a:pt x="13392" y="33788"/>
                      <a:pt x="13061" y="33941"/>
                      <a:pt x="12772" y="34242"/>
                    </a:cubicBezTo>
                    <a:cubicBezTo>
                      <a:pt x="12394" y="34633"/>
                      <a:pt x="12312" y="35099"/>
                      <a:pt x="12369" y="35622"/>
                    </a:cubicBezTo>
                    <a:cubicBezTo>
                      <a:pt x="12419" y="36151"/>
                      <a:pt x="12873" y="36422"/>
                      <a:pt x="13169" y="36844"/>
                    </a:cubicBezTo>
                    <a:cubicBezTo>
                      <a:pt x="12652" y="36901"/>
                      <a:pt x="12211" y="36939"/>
                      <a:pt x="11770" y="36989"/>
                    </a:cubicBezTo>
                    <a:cubicBezTo>
                      <a:pt x="11266" y="37040"/>
                      <a:pt x="10781" y="37160"/>
                      <a:pt x="10353" y="37424"/>
                    </a:cubicBezTo>
                    <a:cubicBezTo>
                      <a:pt x="9842" y="37739"/>
                      <a:pt x="9836" y="38136"/>
                      <a:pt x="10340" y="38457"/>
                    </a:cubicBezTo>
                    <a:cubicBezTo>
                      <a:pt x="10750" y="38716"/>
                      <a:pt x="11209" y="38829"/>
                      <a:pt x="11682" y="38886"/>
                    </a:cubicBezTo>
                    <a:cubicBezTo>
                      <a:pt x="12073" y="38930"/>
                      <a:pt x="12457" y="38955"/>
                      <a:pt x="12854" y="38999"/>
                    </a:cubicBezTo>
                    <a:cubicBezTo>
                      <a:pt x="12898" y="39004"/>
                      <a:pt x="12942" y="39006"/>
                      <a:pt x="12986" y="39006"/>
                    </a:cubicBezTo>
                    <a:cubicBezTo>
                      <a:pt x="13263" y="39006"/>
                      <a:pt x="13541" y="38925"/>
                      <a:pt x="13820" y="38925"/>
                    </a:cubicBezTo>
                    <a:cubicBezTo>
                      <a:pt x="13909" y="38925"/>
                      <a:pt x="13999" y="38933"/>
                      <a:pt x="14089" y="38955"/>
                    </a:cubicBezTo>
                    <a:cubicBezTo>
                      <a:pt x="13749" y="40455"/>
                      <a:pt x="14051" y="41343"/>
                      <a:pt x="15040" y="41835"/>
                    </a:cubicBezTo>
                    <a:cubicBezTo>
                      <a:pt x="15337" y="41981"/>
                      <a:pt x="15627" y="42056"/>
                      <a:pt x="15914" y="42056"/>
                    </a:cubicBezTo>
                    <a:cubicBezTo>
                      <a:pt x="16552" y="42056"/>
                      <a:pt x="17179" y="41688"/>
                      <a:pt x="17857" y="40927"/>
                    </a:cubicBezTo>
                    <a:cubicBezTo>
                      <a:pt x="18039" y="41022"/>
                      <a:pt x="18184" y="41186"/>
                      <a:pt x="18241" y="41387"/>
                    </a:cubicBezTo>
                    <a:cubicBezTo>
                      <a:pt x="17724" y="41639"/>
                      <a:pt x="17283" y="41929"/>
                      <a:pt x="17000" y="42389"/>
                    </a:cubicBezTo>
                    <a:cubicBezTo>
                      <a:pt x="16888" y="42560"/>
                      <a:pt x="16768" y="42609"/>
                      <a:pt x="16622" y="42609"/>
                    </a:cubicBezTo>
                    <a:cubicBezTo>
                      <a:pt x="16553" y="42609"/>
                      <a:pt x="16478" y="42598"/>
                      <a:pt x="16395" y="42584"/>
                    </a:cubicBezTo>
                    <a:cubicBezTo>
                      <a:pt x="15898" y="42497"/>
                      <a:pt x="15398" y="42471"/>
                      <a:pt x="14897" y="42471"/>
                    </a:cubicBezTo>
                    <a:cubicBezTo>
                      <a:pt x="14456" y="42471"/>
                      <a:pt x="14014" y="42491"/>
                      <a:pt x="13572" y="42509"/>
                    </a:cubicBezTo>
                    <a:cubicBezTo>
                      <a:pt x="13407" y="42517"/>
                      <a:pt x="13240" y="42599"/>
                      <a:pt x="13066" y="42599"/>
                    </a:cubicBezTo>
                    <a:cubicBezTo>
                      <a:pt x="12980" y="42599"/>
                      <a:pt x="12893" y="42579"/>
                      <a:pt x="12803" y="42521"/>
                    </a:cubicBezTo>
                    <a:cubicBezTo>
                      <a:pt x="12829" y="42357"/>
                      <a:pt x="12854" y="42206"/>
                      <a:pt x="12885" y="42049"/>
                    </a:cubicBezTo>
                    <a:cubicBezTo>
                      <a:pt x="13093" y="40971"/>
                      <a:pt x="12684" y="39932"/>
                      <a:pt x="11783" y="39396"/>
                    </a:cubicBezTo>
                    <a:cubicBezTo>
                      <a:pt x="11338" y="39132"/>
                      <a:pt x="10888" y="38998"/>
                      <a:pt x="10440" y="38998"/>
                    </a:cubicBezTo>
                    <a:cubicBezTo>
                      <a:pt x="9969" y="38998"/>
                      <a:pt x="9501" y="39146"/>
                      <a:pt x="9042" y="39447"/>
                    </a:cubicBezTo>
                    <a:cubicBezTo>
                      <a:pt x="8154" y="40026"/>
                      <a:pt x="7750" y="41116"/>
                      <a:pt x="8034" y="42137"/>
                    </a:cubicBezTo>
                    <a:cubicBezTo>
                      <a:pt x="8128" y="42483"/>
                      <a:pt x="8122" y="42855"/>
                      <a:pt x="8021" y="43202"/>
                    </a:cubicBezTo>
                    <a:cubicBezTo>
                      <a:pt x="7851" y="43844"/>
                      <a:pt x="7952" y="44531"/>
                      <a:pt x="8305" y="45098"/>
                    </a:cubicBezTo>
                    <a:cubicBezTo>
                      <a:pt x="8399" y="45262"/>
                      <a:pt x="8620" y="45382"/>
                      <a:pt x="8551" y="45665"/>
                    </a:cubicBezTo>
                    <a:cubicBezTo>
                      <a:pt x="8064" y="45533"/>
                      <a:pt x="7582" y="45459"/>
                      <a:pt x="7107" y="45459"/>
                    </a:cubicBezTo>
                    <a:cubicBezTo>
                      <a:pt x="6518" y="45459"/>
                      <a:pt x="5940" y="45574"/>
                      <a:pt x="5381" y="45835"/>
                    </a:cubicBezTo>
                    <a:cubicBezTo>
                      <a:pt x="5312" y="45772"/>
                      <a:pt x="5281" y="45760"/>
                      <a:pt x="5281" y="45741"/>
                    </a:cubicBezTo>
                    <a:cubicBezTo>
                      <a:pt x="5000" y="44615"/>
                      <a:pt x="3630" y="44000"/>
                      <a:pt x="2313" y="44000"/>
                    </a:cubicBezTo>
                    <a:cubicBezTo>
                      <a:pt x="1616" y="44000"/>
                      <a:pt x="934" y="44172"/>
                      <a:pt x="436" y="44531"/>
                    </a:cubicBezTo>
                    <a:cubicBezTo>
                      <a:pt x="215" y="44689"/>
                      <a:pt x="146" y="44852"/>
                      <a:pt x="184" y="45123"/>
                    </a:cubicBezTo>
                    <a:cubicBezTo>
                      <a:pt x="297" y="45848"/>
                      <a:pt x="461" y="46566"/>
                      <a:pt x="631" y="47278"/>
                    </a:cubicBezTo>
                    <a:cubicBezTo>
                      <a:pt x="713" y="47631"/>
                      <a:pt x="914" y="47807"/>
                      <a:pt x="1261" y="47889"/>
                    </a:cubicBezTo>
                    <a:cubicBezTo>
                      <a:pt x="1538" y="47959"/>
                      <a:pt x="1822" y="48009"/>
                      <a:pt x="2111" y="48034"/>
                    </a:cubicBezTo>
                    <a:cubicBezTo>
                      <a:pt x="2207" y="48041"/>
                      <a:pt x="2302" y="48045"/>
                      <a:pt x="2397" y="48045"/>
                    </a:cubicBezTo>
                    <a:cubicBezTo>
                      <a:pt x="3168" y="48045"/>
                      <a:pt x="3924" y="47818"/>
                      <a:pt x="4575" y="47392"/>
                    </a:cubicBezTo>
                    <a:cubicBezTo>
                      <a:pt x="5286" y="48405"/>
                      <a:pt x="6186" y="48689"/>
                      <a:pt x="7160" y="48689"/>
                    </a:cubicBezTo>
                    <a:cubicBezTo>
                      <a:pt x="7706" y="48689"/>
                      <a:pt x="8275" y="48600"/>
                      <a:pt x="8847" y="48501"/>
                    </a:cubicBezTo>
                    <a:lnTo>
                      <a:pt x="8847" y="48501"/>
                    </a:lnTo>
                    <a:cubicBezTo>
                      <a:pt x="8752" y="48860"/>
                      <a:pt x="8708" y="49175"/>
                      <a:pt x="8538" y="49439"/>
                    </a:cubicBezTo>
                    <a:cubicBezTo>
                      <a:pt x="8097" y="49321"/>
                      <a:pt x="7790" y="49256"/>
                      <a:pt x="7529" y="49256"/>
                    </a:cubicBezTo>
                    <a:cubicBezTo>
                      <a:pt x="7218" y="49256"/>
                      <a:pt x="6970" y="49348"/>
                      <a:pt x="6635" y="49553"/>
                    </a:cubicBezTo>
                    <a:cubicBezTo>
                      <a:pt x="6477" y="49655"/>
                      <a:pt x="6339" y="49699"/>
                      <a:pt x="6196" y="49699"/>
                    </a:cubicBezTo>
                    <a:cubicBezTo>
                      <a:pt x="6067" y="49699"/>
                      <a:pt x="5934" y="49663"/>
                      <a:pt x="5778" y="49603"/>
                    </a:cubicBezTo>
                    <a:cubicBezTo>
                      <a:pt x="5182" y="49365"/>
                      <a:pt x="4587" y="49244"/>
                      <a:pt x="3995" y="49244"/>
                    </a:cubicBezTo>
                    <a:cubicBezTo>
                      <a:pt x="3317" y="49244"/>
                      <a:pt x="2642" y="49403"/>
                      <a:pt x="1973" y="49729"/>
                    </a:cubicBezTo>
                    <a:cubicBezTo>
                      <a:pt x="1790" y="49817"/>
                      <a:pt x="1652" y="49861"/>
                      <a:pt x="1715" y="50113"/>
                    </a:cubicBezTo>
                    <a:cubicBezTo>
                      <a:pt x="2011" y="51304"/>
                      <a:pt x="2634" y="51808"/>
                      <a:pt x="3876" y="51834"/>
                    </a:cubicBezTo>
                    <a:cubicBezTo>
                      <a:pt x="4029" y="51836"/>
                      <a:pt x="4182" y="51836"/>
                      <a:pt x="4337" y="51836"/>
                    </a:cubicBezTo>
                    <a:cubicBezTo>
                      <a:pt x="4646" y="51836"/>
                      <a:pt x="4959" y="51834"/>
                      <a:pt x="5287" y="51834"/>
                    </a:cubicBezTo>
                    <a:cubicBezTo>
                      <a:pt x="5249" y="52552"/>
                      <a:pt x="5350" y="53270"/>
                      <a:pt x="5596" y="53950"/>
                    </a:cubicBezTo>
                    <a:cubicBezTo>
                      <a:pt x="5472" y="53998"/>
                      <a:pt x="5352" y="54012"/>
                      <a:pt x="5237" y="54012"/>
                    </a:cubicBezTo>
                    <a:cubicBezTo>
                      <a:pt x="5082" y="54012"/>
                      <a:pt x="4935" y="53987"/>
                      <a:pt x="4794" y="53987"/>
                    </a:cubicBezTo>
                    <a:cubicBezTo>
                      <a:pt x="4679" y="53987"/>
                      <a:pt x="4568" y="54003"/>
                      <a:pt x="4462" y="54064"/>
                    </a:cubicBezTo>
                    <a:cubicBezTo>
                      <a:pt x="4512" y="54291"/>
                      <a:pt x="4676" y="54385"/>
                      <a:pt x="4796" y="54518"/>
                    </a:cubicBezTo>
                    <a:cubicBezTo>
                      <a:pt x="5132" y="54878"/>
                      <a:pt x="5452" y="55265"/>
                      <a:pt x="5930" y="55265"/>
                    </a:cubicBezTo>
                    <a:cubicBezTo>
                      <a:pt x="6070" y="55265"/>
                      <a:pt x="6224" y="55231"/>
                      <a:pt x="6396" y="55154"/>
                    </a:cubicBezTo>
                    <a:cubicBezTo>
                      <a:pt x="6433" y="55137"/>
                      <a:pt x="6470" y="55130"/>
                      <a:pt x="6506" y="55130"/>
                    </a:cubicBezTo>
                    <a:cubicBezTo>
                      <a:pt x="6648" y="55130"/>
                      <a:pt x="6783" y="55236"/>
                      <a:pt x="6919" y="55286"/>
                    </a:cubicBezTo>
                    <a:cubicBezTo>
                      <a:pt x="7159" y="55384"/>
                      <a:pt x="7394" y="55431"/>
                      <a:pt x="7621" y="55431"/>
                    </a:cubicBezTo>
                    <a:cubicBezTo>
                      <a:pt x="8024" y="55431"/>
                      <a:pt x="8406" y="55283"/>
                      <a:pt x="8765" y="55009"/>
                    </a:cubicBezTo>
                    <a:cubicBezTo>
                      <a:pt x="9225" y="54669"/>
                      <a:pt x="9502" y="54203"/>
                      <a:pt x="9697" y="53673"/>
                    </a:cubicBezTo>
                    <a:cubicBezTo>
                      <a:pt x="9930" y="53012"/>
                      <a:pt x="9949" y="52338"/>
                      <a:pt x="9855" y="51651"/>
                    </a:cubicBezTo>
                    <a:cubicBezTo>
                      <a:pt x="9811" y="51336"/>
                      <a:pt x="9867" y="51191"/>
                      <a:pt x="10208" y="51103"/>
                    </a:cubicBezTo>
                    <a:cubicBezTo>
                      <a:pt x="10731" y="50964"/>
                      <a:pt x="11020" y="50554"/>
                      <a:pt x="11153" y="50038"/>
                    </a:cubicBezTo>
                    <a:cubicBezTo>
                      <a:pt x="11209" y="49798"/>
                      <a:pt x="11260" y="49559"/>
                      <a:pt x="11329" y="49275"/>
                    </a:cubicBezTo>
                    <a:cubicBezTo>
                      <a:pt x="11681" y="49521"/>
                      <a:pt x="12024" y="49676"/>
                      <a:pt x="12384" y="49676"/>
                    </a:cubicBezTo>
                    <a:cubicBezTo>
                      <a:pt x="12559" y="49676"/>
                      <a:pt x="12738" y="49639"/>
                      <a:pt x="12923" y="49559"/>
                    </a:cubicBezTo>
                    <a:cubicBezTo>
                      <a:pt x="13497" y="49313"/>
                      <a:pt x="13704" y="48746"/>
                      <a:pt x="14051" y="48248"/>
                    </a:cubicBezTo>
                    <a:cubicBezTo>
                      <a:pt x="14505" y="48526"/>
                      <a:pt x="14996" y="48589"/>
                      <a:pt x="15481" y="48740"/>
                    </a:cubicBezTo>
                    <a:cubicBezTo>
                      <a:pt x="15393" y="49257"/>
                      <a:pt x="15311" y="49742"/>
                      <a:pt x="15229" y="50239"/>
                    </a:cubicBezTo>
                    <a:cubicBezTo>
                      <a:pt x="14641" y="49903"/>
                      <a:pt x="14162" y="49736"/>
                      <a:pt x="13755" y="49736"/>
                    </a:cubicBezTo>
                    <a:cubicBezTo>
                      <a:pt x="13347" y="49736"/>
                      <a:pt x="13012" y="49905"/>
                      <a:pt x="12715" y="50239"/>
                    </a:cubicBezTo>
                    <a:cubicBezTo>
                      <a:pt x="12463" y="50529"/>
                      <a:pt x="12362" y="50863"/>
                      <a:pt x="12344" y="51248"/>
                    </a:cubicBezTo>
                    <a:cubicBezTo>
                      <a:pt x="12299" y="51953"/>
                      <a:pt x="12766" y="52369"/>
                      <a:pt x="13314" y="52835"/>
                    </a:cubicBezTo>
                    <a:cubicBezTo>
                      <a:pt x="12772" y="52860"/>
                      <a:pt x="12362" y="52867"/>
                      <a:pt x="11953" y="52905"/>
                    </a:cubicBezTo>
                    <a:cubicBezTo>
                      <a:pt x="11398" y="52955"/>
                      <a:pt x="10857" y="53068"/>
                      <a:pt x="10378" y="53352"/>
                    </a:cubicBezTo>
                    <a:cubicBezTo>
                      <a:pt x="9830" y="53680"/>
                      <a:pt x="9830" y="54095"/>
                      <a:pt x="10384" y="54429"/>
                    </a:cubicBezTo>
                    <a:cubicBezTo>
                      <a:pt x="10699" y="54618"/>
                      <a:pt x="11058" y="54713"/>
                      <a:pt x="11417" y="54788"/>
                    </a:cubicBezTo>
                    <a:cubicBezTo>
                      <a:pt x="11886" y="54897"/>
                      <a:pt x="12359" y="54931"/>
                      <a:pt x="12842" y="54931"/>
                    </a:cubicBezTo>
                    <a:cubicBezTo>
                      <a:pt x="13256" y="54931"/>
                      <a:pt x="13678" y="54906"/>
                      <a:pt x="14114" y="54883"/>
                    </a:cubicBezTo>
                    <a:lnTo>
                      <a:pt x="14114" y="54883"/>
                    </a:lnTo>
                    <a:cubicBezTo>
                      <a:pt x="13774" y="55954"/>
                      <a:pt x="13793" y="56912"/>
                      <a:pt x="14757" y="57599"/>
                    </a:cubicBezTo>
                    <a:cubicBezTo>
                      <a:pt x="15149" y="57876"/>
                      <a:pt x="15536" y="57998"/>
                      <a:pt x="15917" y="57998"/>
                    </a:cubicBezTo>
                    <a:cubicBezTo>
                      <a:pt x="16479" y="57998"/>
                      <a:pt x="17027" y="57733"/>
                      <a:pt x="17560" y="57309"/>
                    </a:cubicBezTo>
                    <a:cubicBezTo>
                      <a:pt x="17756" y="58052"/>
                      <a:pt x="17983" y="58688"/>
                      <a:pt x="18480" y="59193"/>
                    </a:cubicBezTo>
                    <a:cubicBezTo>
                      <a:pt x="18645" y="59358"/>
                      <a:pt x="18810" y="59469"/>
                      <a:pt x="19040" y="59469"/>
                    </a:cubicBezTo>
                    <a:cubicBezTo>
                      <a:pt x="19082" y="59469"/>
                      <a:pt x="19127" y="59465"/>
                      <a:pt x="19173" y="59457"/>
                    </a:cubicBezTo>
                    <a:cubicBezTo>
                      <a:pt x="20232" y="59287"/>
                      <a:pt x="21278" y="59035"/>
                      <a:pt x="22305" y="58707"/>
                    </a:cubicBezTo>
                    <a:cubicBezTo>
                      <a:pt x="22639" y="58600"/>
                      <a:pt x="22809" y="58386"/>
                      <a:pt x="22928" y="58065"/>
                    </a:cubicBezTo>
                    <a:cubicBezTo>
                      <a:pt x="23470" y="56635"/>
                      <a:pt x="22941" y="55022"/>
                      <a:pt x="21668" y="54184"/>
                    </a:cubicBezTo>
                    <a:cubicBezTo>
                      <a:pt x="21549" y="54108"/>
                      <a:pt x="21385" y="54076"/>
                      <a:pt x="21334" y="53843"/>
                    </a:cubicBezTo>
                    <a:lnTo>
                      <a:pt x="21334" y="53843"/>
                    </a:lnTo>
                    <a:cubicBezTo>
                      <a:pt x="21529" y="53858"/>
                      <a:pt x="21722" y="53866"/>
                      <a:pt x="21913" y="53866"/>
                    </a:cubicBezTo>
                    <a:cubicBezTo>
                      <a:pt x="22615" y="53866"/>
                      <a:pt x="23297" y="53756"/>
                      <a:pt x="23955" y="53459"/>
                    </a:cubicBezTo>
                    <a:cubicBezTo>
                      <a:pt x="24044" y="53787"/>
                      <a:pt x="24094" y="54076"/>
                      <a:pt x="24201" y="54335"/>
                    </a:cubicBezTo>
                    <a:cubicBezTo>
                      <a:pt x="24480" y="55013"/>
                      <a:pt x="25135" y="55432"/>
                      <a:pt x="25838" y="55432"/>
                    </a:cubicBezTo>
                    <a:cubicBezTo>
                      <a:pt x="25978" y="55432"/>
                      <a:pt x="26120" y="55415"/>
                      <a:pt x="26261" y="55381"/>
                    </a:cubicBezTo>
                    <a:cubicBezTo>
                      <a:pt x="27093" y="55173"/>
                      <a:pt x="27711" y="54303"/>
                      <a:pt x="27610" y="53491"/>
                    </a:cubicBezTo>
                    <a:cubicBezTo>
                      <a:pt x="27490" y="52571"/>
                      <a:pt x="26772" y="51897"/>
                      <a:pt x="25877" y="51878"/>
                    </a:cubicBezTo>
                    <a:cubicBezTo>
                      <a:pt x="25853" y="51877"/>
                      <a:pt x="25829" y="51876"/>
                      <a:pt x="25804" y="51876"/>
                    </a:cubicBezTo>
                    <a:cubicBezTo>
                      <a:pt x="25539" y="51876"/>
                      <a:pt x="25276" y="51939"/>
                      <a:pt x="25039" y="52060"/>
                    </a:cubicBezTo>
                    <a:cubicBezTo>
                      <a:pt x="24963" y="52101"/>
                      <a:pt x="24893" y="52125"/>
                      <a:pt x="24826" y="52125"/>
                    </a:cubicBezTo>
                    <a:cubicBezTo>
                      <a:pt x="24737" y="52125"/>
                      <a:pt x="24653" y="52083"/>
                      <a:pt x="24567" y="51978"/>
                    </a:cubicBezTo>
                    <a:cubicBezTo>
                      <a:pt x="24069" y="51361"/>
                      <a:pt x="23351" y="51178"/>
                      <a:pt x="22613" y="51077"/>
                    </a:cubicBezTo>
                    <a:cubicBezTo>
                      <a:pt x="22340" y="51041"/>
                      <a:pt x="22068" y="51020"/>
                      <a:pt x="21799" y="51020"/>
                    </a:cubicBezTo>
                    <a:cubicBezTo>
                      <a:pt x="21051" y="51020"/>
                      <a:pt x="20326" y="51180"/>
                      <a:pt x="19658" y="51607"/>
                    </a:cubicBezTo>
                    <a:cubicBezTo>
                      <a:pt x="18902" y="52092"/>
                      <a:pt x="18902" y="52810"/>
                      <a:pt x="19652" y="53308"/>
                    </a:cubicBezTo>
                    <a:cubicBezTo>
                      <a:pt x="19955" y="53497"/>
                      <a:pt x="20295" y="53629"/>
                      <a:pt x="20660" y="53812"/>
                    </a:cubicBezTo>
                    <a:cubicBezTo>
                      <a:pt x="20610" y="53810"/>
                      <a:pt x="20561" y="53809"/>
                      <a:pt x="20512" y="53809"/>
                    </a:cubicBezTo>
                    <a:cubicBezTo>
                      <a:pt x="19381" y="53809"/>
                      <a:pt x="18578" y="54364"/>
                      <a:pt x="17926" y="55330"/>
                    </a:cubicBezTo>
                    <a:cubicBezTo>
                      <a:pt x="17718" y="54864"/>
                      <a:pt x="17510" y="54423"/>
                      <a:pt x="17119" y="54297"/>
                    </a:cubicBezTo>
                    <a:cubicBezTo>
                      <a:pt x="16218" y="54007"/>
                      <a:pt x="15532" y="53346"/>
                      <a:pt x="14643" y="53062"/>
                    </a:cubicBezTo>
                    <a:cubicBezTo>
                      <a:pt x="14486" y="53018"/>
                      <a:pt x="14303" y="53012"/>
                      <a:pt x="14183" y="52785"/>
                    </a:cubicBezTo>
                    <a:cubicBezTo>
                      <a:pt x="14719" y="52716"/>
                      <a:pt x="15021" y="52363"/>
                      <a:pt x="15299" y="52023"/>
                    </a:cubicBezTo>
                    <a:cubicBezTo>
                      <a:pt x="15475" y="52149"/>
                      <a:pt x="15488" y="52287"/>
                      <a:pt x="15538" y="52407"/>
                    </a:cubicBezTo>
                    <a:cubicBezTo>
                      <a:pt x="15677" y="52741"/>
                      <a:pt x="15758" y="53188"/>
                      <a:pt x="16199" y="53188"/>
                    </a:cubicBezTo>
                    <a:cubicBezTo>
                      <a:pt x="16691" y="53188"/>
                      <a:pt x="16792" y="52709"/>
                      <a:pt x="16899" y="52350"/>
                    </a:cubicBezTo>
                    <a:cubicBezTo>
                      <a:pt x="17195" y="51311"/>
                      <a:pt x="17233" y="50214"/>
                      <a:pt x="17000" y="49162"/>
                    </a:cubicBezTo>
                    <a:cubicBezTo>
                      <a:pt x="16880" y="48589"/>
                      <a:pt x="16874" y="48589"/>
                      <a:pt x="17529" y="48463"/>
                    </a:cubicBezTo>
                    <a:lnTo>
                      <a:pt x="17529" y="48463"/>
                    </a:lnTo>
                    <a:cubicBezTo>
                      <a:pt x="17397" y="48841"/>
                      <a:pt x="17239" y="49194"/>
                      <a:pt x="17245" y="49597"/>
                    </a:cubicBezTo>
                    <a:cubicBezTo>
                      <a:pt x="17252" y="50372"/>
                      <a:pt x="17806" y="51084"/>
                      <a:pt x="18436" y="51147"/>
                    </a:cubicBezTo>
                    <a:cubicBezTo>
                      <a:pt x="18474" y="51151"/>
                      <a:pt x="18511" y="51153"/>
                      <a:pt x="18548" y="51153"/>
                    </a:cubicBezTo>
                    <a:cubicBezTo>
                      <a:pt x="19132" y="51153"/>
                      <a:pt x="19644" y="50646"/>
                      <a:pt x="19810" y="49899"/>
                    </a:cubicBezTo>
                    <a:cubicBezTo>
                      <a:pt x="19848" y="49710"/>
                      <a:pt x="19766" y="49477"/>
                      <a:pt x="19961" y="49326"/>
                    </a:cubicBezTo>
                    <a:cubicBezTo>
                      <a:pt x="20397" y="49554"/>
                      <a:pt x="20754" y="49670"/>
                      <a:pt x="21068" y="49670"/>
                    </a:cubicBezTo>
                    <a:cubicBezTo>
                      <a:pt x="21430" y="49670"/>
                      <a:pt x="21734" y="49516"/>
                      <a:pt x="22034" y="49206"/>
                    </a:cubicBezTo>
                    <a:cubicBezTo>
                      <a:pt x="22242" y="48998"/>
                      <a:pt x="22424" y="48765"/>
                      <a:pt x="22475" y="48475"/>
                    </a:cubicBezTo>
                    <a:cubicBezTo>
                      <a:pt x="22541" y="48133"/>
                      <a:pt x="22693" y="47985"/>
                      <a:pt x="22924" y="47985"/>
                    </a:cubicBezTo>
                    <a:cubicBezTo>
                      <a:pt x="23021" y="47985"/>
                      <a:pt x="23132" y="48011"/>
                      <a:pt x="23256" y="48059"/>
                    </a:cubicBezTo>
                    <a:cubicBezTo>
                      <a:pt x="23420" y="48116"/>
                      <a:pt x="23622" y="48028"/>
                      <a:pt x="23773" y="48167"/>
                    </a:cubicBezTo>
                    <a:cubicBezTo>
                      <a:pt x="23773" y="48217"/>
                      <a:pt x="23773" y="48267"/>
                      <a:pt x="23760" y="48318"/>
                    </a:cubicBezTo>
                    <a:cubicBezTo>
                      <a:pt x="23124" y="49534"/>
                      <a:pt x="23672" y="50624"/>
                      <a:pt x="25039" y="50844"/>
                    </a:cubicBezTo>
                    <a:cubicBezTo>
                      <a:pt x="25214" y="50872"/>
                      <a:pt x="25389" y="50888"/>
                      <a:pt x="25562" y="50888"/>
                    </a:cubicBezTo>
                    <a:cubicBezTo>
                      <a:pt x="25936" y="50888"/>
                      <a:pt x="26301" y="50813"/>
                      <a:pt x="26646" y="50624"/>
                    </a:cubicBezTo>
                    <a:cubicBezTo>
                      <a:pt x="27175" y="50340"/>
                      <a:pt x="27503" y="49893"/>
                      <a:pt x="27597" y="49187"/>
                    </a:cubicBezTo>
                    <a:cubicBezTo>
                      <a:pt x="28126" y="49609"/>
                      <a:pt x="28675" y="49735"/>
                      <a:pt x="29342" y="49937"/>
                    </a:cubicBezTo>
                    <a:cubicBezTo>
                      <a:pt x="28801" y="50145"/>
                      <a:pt x="28423" y="50309"/>
                      <a:pt x="28101" y="50586"/>
                    </a:cubicBezTo>
                    <a:cubicBezTo>
                      <a:pt x="27610" y="51014"/>
                      <a:pt x="27351" y="51544"/>
                      <a:pt x="27496" y="52193"/>
                    </a:cubicBezTo>
                    <a:cubicBezTo>
                      <a:pt x="27648" y="52867"/>
                      <a:pt x="28139" y="53251"/>
                      <a:pt x="28725" y="53535"/>
                    </a:cubicBezTo>
                    <a:cubicBezTo>
                      <a:pt x="28784" y="53563"/>
                      <a:pt x="28841" y="53576"/>
                      <a:pt x="28897" y="53576"/>
                    </a:cubicBezTo>
                    <a:cubicBezTo>
                      <a:pt x="28989" y="53576"/>
                      <a:pt x="29078" y="53542"/>
                      <a:pt x="29172" y="53491"/>
                    </a:cubicBezTo>
                    <a:cubicBezTo>
                      <a:pt x="30426" y="52816"/>
                      <a:pt x="31214" y="51733"/>
                      <a:pt x="31806" y="50473"/>
                    </a:cubicBezTo>
                    <a:cubicBezTo>
                      <a:pt x="31913" y="50252"/>
                      <a:pt x="31856" y="50145"/>
                      <a:pt x="31636" y="50063"/>
                    </a:cubicBezTo>
                    <a:cubicBezTo>
                      <a:pt x="31088" y="49855"/>
                      <a:pt x="30521" y="49861"/>
                      <a:pt x="29903" y="49849"/>
                    </a:cubicBezTo>
                    <a:cubicBezTo>
                      <a:pt x="30161" y="49704"/>
                      <a:pt x="30388" y="49591"/>
                      <a:pt x="30603" y="49458"/>
                    </a:cubicBezTo>
                    <a:cubicBezTo>
                      <a:pt x="31579" y="48866"/>
                      <a:pt x="32039" y="47688"/>
                      <a:pt x="31711" y="46591"/>
                    </a:cubicBezTo>
                    <a:cubicBezTo>
                      <a:pt x="31412" y="45517"/>
                      <a:pt x="30400" y="44815"/>
                      <a:pt x="29241" y="44815"/>
                    </a:cubicBezTo>
                    <a:cubicBezTo>
                      <a:pt x="29231" y="44815"/>
                      <a:pt x="29220" y="44815"/>
                      <a:pt x="29210" y="44815"/>
                    </a:cubicBezTo>
                    <a:cubicBezTo>
                      <a:pt x="28548" y="44827"/>
                      <a:pt x="28028" y="45156"/>
                      <a:pt x="27503" y="45487"/>
                    </a:cubicBezTo>
                    <a:lnTo>
                      <a:pt x="27503" y="45487"/>
                    </a:lnTo>
                    <a:cubicBezTo>
                      <a:pt x="27526" y="44751"/>
                      <a:pt x="27753" y="44032"/>
                      <a:pt x="27610" y="43227"/>
                    </a:cubicBezTo>
                    <a:lnTo>
                      <a:pt x="27610" y="43227"/>
                    </a:lnTo>
                    <a:cubicBezTo>
                      <a:pt x="28183" y="43391"/>
                      <a:pt x="28649" y="43567"/>
                      <a:pt x="29128" y="43662"/>
                    </a:cubicBezTo>
                    <a:cubicBezTo>
                      <a:pt x="29532" y="43740"/>
                      <a:pt x="29930" y="43782"/>
                      <a:pt x="30321" y="43782"/>
                    </a:cubicBezTo>
                    <a:cubicBezTo>
                      <a:pt x="31276" y="43782"/>
                      <a:pt x="32189" y="43534"/>
                      <a:pt x="33047" y="42975"/>
                    </a:cubicBezTo>
                    <a:cubicBezTo>
                      <a:pt x="33476" y="42698"/>
                      <a:pt x="33702" y="42357"/>
                      <a:pt x="33646" y="41803"/>
                    </a:cubicBezTo>
                    <a:cubicBezTo>
                      <a:pt x="33570" y="41097"/>
                      <a:pt x="33469" y="40404"/>
                      <a:pt x="33381" y="39699"/>
                    </a:cubicBezTo>
                    <a:cubicBezTo>
                      <a:pt x="33331" y="39258"/>
                      <a:pt x="33091" y="38999"/>
                      <a:pt x="32726" y="38798"/>
                    </a:cubicBezTo>
                    <a:cubicBezTo>
                      <a:pt x="31885" y="38348"/>
                      <a:pt x="31010" y="38106"/>
                      <a:pt x="30091" y="38106"/>
                    </a:cubicBezTo>
                    <a:cubicBezTo>
                      <a:pt x="29812" y="38106"/>
                      <a:pt x="29529" y="38128"/>
                      <a:pt x="29242" y="38174"/>
                    </a:cubicBezTo>
                    <a:cubicBezTo>
                      <a:pt x="28624" y="38275"/>
                      <a:pt x="28057" y="38514"/>
                      <a:pt x="27515" y="38728"/>
                    </a:cubicBezTo>
                    <a:cubicBezTo>
                      <a:pt x="27446" y="38653"/>
                      <a:pt x="27414" y="38634"/>
                      <a:pt x="27414" y="38615"/>
                    </a:cubicBezTo>
                    <a:cubicBezTo>
                      <a:pt x="27414" y="38565"/>
                      <a:pt x="27427" y="38508"/>
                      <a:pt x="27446" y="38457"/>
                    </a:cubicBezTo>
                    <a:cubicBezTo>
                      <a:pt x="27748" y="37701"/>
                      <a:pt x="27648" y="37008"/>
                      <a:pt x="27062" y="36435"/>
                    </a:cubicBezTo>
                    <a:cubicBezTo>
                      <a:pt x="26700" y="36085"/>
                      <a:pt x="26295" y="35908"/>
                      <a:pt x="25864" y="35908"/>
                    </a:cubicBezTo>
                    <a:cubicBezTo>
                      <a:pt x="25596" y="35908"/>
                      <a:pt x="25318" y="35976"/>
                      <a:pt x="25033" y="36114"/>
                    </a:cubicBezTo>
                    <a:cubicBezTo>
                      <a:pt x="24948" y="36157"/>
                      <a:pt x="24877" y="36177"/>
                      <a:pt x="24815" y="36177"/>
                    </a:cubicBezTo>
                    <a:cubicBezTo>
                      <a:pt x="24698" y="36177"/>
                      <a:pt x="24611" y="36105"/>
                      <a:pt x="24516" y="35981"/>
                    </a:cubicBezTo>
                    <a:cubicBezTo>
                      <a:pt x="24062" y="35390"/>
                      <a:pt x="22982" y="35085"/>
                      <a:pt x="21897" y="35085"/>
                    </a:cubicBezTo>
                    <a:cubicBezTo>
                      <a:pt x="21027" y="35085"/>
                      <a:pt x="20154" y="35281"/>
                      <a:pt x="19595" y="35685"/>
                    </a:cubicBezTo>
                    <a:cubicBezTo>
                      <a:pt x="18909" y="36189"/>
                      <a:pt x="18915" y="36863"/>
                      <a:pt x="19627" y="37349"/>
                    </a:cubicBezTo>
                    <a:cubicBezTo>
                      <a:pt x="20207" y="37739"/>
                      <a:pt x="20874" y="37871"/>
                      <a:pt x="21561" y="37928"/>
                    </a:cubicBezTo>
                    <a:cubicBezTo>
                      <a:pt x="21672" y="37937"/>
                      <a:pt x="21781" y="37941"/>
                      <a:pt x="21890" y="37941"/>
                    </a:cubicBezTo>
                    <a:cubicBezTo>
                      <a:pt x="22596" y="37941"/>
                      <a:pt x="23277" y="37771"/>
                      <a:pt x="23987" y="37531"/>
                    </a:cubicBezTo>
                    <a:cubicBezTo>
                      <a:pt x="24075" y="38199"/>
                      <a:pt x="24264" y="38785"/>
                      <a:pt x="24831" y="39169"/>
                    </a:cubicBezTo>
                    <a:cubicBezTo>
                      <a:pt x="25151" y="39386"/>
                      <a:pt x="25483" y="39479"/>
                      <a:pt x="25834" y="39479"/>
                    </a:cubicBezTo>
                    <a:cubicBezTo>
                      <a:pt x="26106" y="39479"/>
                      <a:pt x="26390" y="39423"/>
                      <a:pt x="26690" y="39327"/>
                    </a:cubicBezTo>
                    <a:lnTo>
                      <a:pt x="26690" y="39327"/>
                    </a:lnTo>
                    <a:cubicBezTo>
                      <a:pt x="26306" y="39919"/>
                      <a:pt x="26091" y="40467"/>
                      <a:pt x="26117" y="41085"/>
                    </a:cubicBezTo>
                    <a:cubicBezTo>
                      <a:pt x="26123" y="41217"/>
                      <a:pt x="26154" y="41387"/>
                      <a:pt x="25984" y="41406"/>
                    </a:cubicBezTo>
                    <a:cubicBezTo>
                      <a:pt x="25598" y="41450"/>
                      <a:pt x="25372" y="41844"/>
                      <a:pt x="24978" y="41878"/>
                    </a:cubicBezTo>
                    <a:lnTo>
                      <a:pt x="24978" y="41878"/>
                    </a:lnTo>
                    <a:cubicBezTo>
                      <a:pt x="24976" y="41872"/>
                      <a:pt x="24973" y="41866"/>
                      <a:pt x="24970" y="41860"/>
                    </a:cubicBezTo>
                    <a:lnTo>
                      <a:pt x="24970" y="41860"/>
                    </a:lnTo>
                    <a:lnTo>
                      <a:pt x="24964" y="41879"/>
                    </a:lnTo>
                    <a:cubicBezTo>
                      <a:pt x="24968" y="41878"/>
                      <a:pt x="24973" y="41878"/>
                      <a:pt x="24978" y="41878"/>
                    </a:cubicBezTo>
                    <a:lnTo>
                      <a:pt x="24978" y="41878"/>
                    </a:lnTo>
                    <a:cubicBezTo>
                      <a:pt x="25054" y="42049"/>
                      <a:pt x="24934" y="42117"/>
                      <a:pt x="24815" y="42188"/>
                    </a:cubicBezTo>
                    <a:lnTo>
                      <a:pt x="24815" y="42188"/>
                    </a:lnTo>
                    <a:cubicBezTo>
                      <a:pt x="24816" y="42184"/>
                      <a:pt x="24818" y="42179"/>
                      <a:pt x="24819" y="42175"/>
                    </a:cubicBezTo>
                    <a:lnTo>
                      <a:pt x="24819" y="42175"/>
                    </a:lnTo>
                    <a:lnTo>
                      <a:pt x="24806" y="42194"/>
                    </a:lnTo>
                    <a:cubicBezTo>
                      <a:pt x="24809" y="42192"/>
                      <a:pt x="24812" y="42190"/>
                      <a:pt x="24815" y="42188"/>
                    </a:cubicBezTo>
                    <a:lnTo>
                      <a:pt x="24815" y="42188"/>
                    </a:lnTo>
                    <a:cubicBezTo>
                      <a:pt x="24789" y="42306"/>
                      <a:pt x="24794" y="42437"/>
                      <a:pt x="24666" y="42501"/>
                    </a:cubicBezTo>
                    <a:lnTo>
                      <a:pt x="24666" y="42501"/>
                    </a:lnTo>
                    <a:cubicBezTo>
                      <a:pt x="24666" y="42499"/>
                      <a:pt x="24667" y="42498"/>
                      <a:pt x="24667" y="42496"/>
                    </a:cubicBezTo>
                    <a:lnTo>
                      <a:pt x="24667" y="42496"/>
                    </a:lnTo>
                    <a:lnTo>
                      <a:pt x="24649" y="42509"/>
                    </a:lnTo>
                    <a:cubicBezTo>
                      <a:pt x="24654" y="42506"/>
                      <a:pt x="24660" y="42504"/>
                      <a:pt x="24666" y="42501"/>
                    </a:cubicBezTo>
                    <a:lnTo>
                      <a:pt x="24666" y="42501"/>
                    </a:lnTo>
                    <a:cubicBezTo>
                      <a:pt x="24478" y="43016"/>
                      <a:pt x="24390" y="43563"/>
                      <a:pt x="24397" y="44109"/>
                    </a:cubicBezTo>
                    <a:cubicBezTo>
                      <a:pt x="24415" y="44638"/>
                      <a:pt x="24541" y="45161"/>
                      <a:pt x="24617" y="45735"/>
                    </a:cubicBezTo>
                    <a:cubicBezTo>
                      <a:pt x="24237" y="45591"/>
                      <a:pt x="23862" y="45464"/>
                      <a:pt x="23509" y="45464"/>
                    </a:cubicBezTo>
                    <a:cubicBezTo>
                      <a:pt x="23289" y="45464"/>
                      <a:pt x="23077" y="45514"/>
                      <a:pt x="22878" y="45640"/>
                    </a:cubicBezTo>
                    <a:cubicBezTo>
                      <a:pt x="22609" y="45810"/>
                      <a:pt x="22364" y="45900"/>
                      <a:pt x="22124" y="45900"/>
                    </a:cubicBezTo>
                    <a:cubicBezTo>
                      <a:pt x="21893" y="45900"/>
                      <a:pt x="21667" y="45816"/>
                      <a:pt x="21429" y="45640"/>
                    </a:cubicBezTo>
                    <a:cubicBezTo>
                      <a:pt x="21309" y="45552"/>
                      <a:pt x="21114" y="45577"/>
                      <a:pt x="21026" y="45420"/>
                    </a:cubicBezTo>
                    <a:cubicBezTo>
                      <a:pt x="21946" y="43762"/>
                      <a:pt x="21744" y="42805"/>
                      <a:pt x="20194" y="41463"/>
                    </a:cubicBezTo>
                    <a:cubicBezTo>
                      <a:pt x="21183" y="40240"/>
                      <a:pt x="21246" y="39132"/>
                      <a:pt x="20377" y="38319"/>
                    </a:cubicBezTo>
                    <a:cubicBezTo>
                      <a:pt x="20085" y="38045"/>
                      <a:pt x="19698" y="37895"/>
                      <a:pt x="19301" y="37895"/>
                    </a:cubicBezTo>
                    <a:cubicBezTo>
                      <a:pt x="19277" y="37895"/>
                      <a:pt x="19254" y="37896"/>
                      <a:pt x="19230" y="37897"/>
                    </a:cubicBezTo>
                    <a:cubicBezTo>
                      <a:pt x="18524" y="37897"/>
                      <a:pt x="18109" y="38363"/>
                      <a:pt x="17731" y="38880"/>
                    </a:cubicBezTo>
                    <a:cubicBezTo>
                      <a:pt x="17415" y="38628"/>
                      <a:pt x="17226" y="38313"/>
                      <a:pt x="16899" y="38199"/>
                    </a:cubicBezTo>
                    <a:cubicBezTo>
                      <a:pt x="16288" y="37997"/>
                      <a:pt x="15708" y="37758"/>
                      <a:pt x="15210" y="37330"/>
                    </a:cubicBezTo>
                    <a:cubicBezTo>
                      <a:pt x="14914" y="37078"/>
                      <a:pt x="14448" y="37147"/>
                      <a:pt x="14089" y="36876"/>
                    </a:cubicBezTo>
                    <a:cubicBezTo>
                      <a:pt x="14643" y="36794"/>
                      <a:pt x="14996" y="36466"/>
                      <a:pt x="15280" y="36088"/>
                    </a:cubicBezTo>
                    <a:cubicBezTo>
                      <a:pt x="15450" y="36177"/>
                      <a:pt x="15469" y="36284"/>
                      <a:pt x="15506" y="36378"/>
                    </a:cubicBezTo>
                    <a:cubicBezTo>
                      <a:pt x="15650" y="36738"/>
                      <a:pt x="15731" y="37246"/>
                      <a:pt x="16183" y="37246"/>
                    </a:cubicBezTo>
                    <a:cubicBezTo>
                      <a:pt x="16207" y="37246"/>
                      <a:pt x="16231" y="37244"/>
                      <a:pt x="16256" y="37241"/>
                    </a:cubicBezTo>
                    <a:cubicBezTo>
                      <a:pt x="16729" y="37197"/>
                      <a:pt x="16830" y="36674"/>
                      <a:pt x="16930" y="36271"/>
                    </a:cubicBezTo>
                    <a:cubicBezTo>
                      <a:pt x="17189" y="35282"/>
                      <a:pt x="17214" y="34242"/>
                      <a:pt x="17000" y="33234"/>
                    </a:cubicBezTo>
                    <a:cubicBezTo>
                      <a:pt x="16886" y="32667"/>
                      <a:pt x="16874" y="32667"/>
                      <a:pt x="17542" y="32510"/>
                    </a:cubicBezTo>
                    <a:lnTo>
                      <a:pt x="17542" y="32510"/>
                    </a:lnTo>
                    <a:cubicBezTo>
                      <a:pt x="17371" y="32913"/>
                      <a:pt x="17226" y="33297"/>
                      <a:pt x="17245" y="33726"/>
                    </a:cubicBezTo>
                    <a:cubicBezTo>
                      <a:pt x="17271" y="34488"/>
                      <a:pt x="17850" y="35187"/>
                      <a:pt x="18493" y="35219"/>
                    </a:cubicBezTo>
                    <a:cubicBezTo>
                      <a:pt x="18509" y="35220"/>
                      <a:pt x="18526" y="35220"/>
                      <a:pt x="18543" y="35220"/>
                    </a:cubicBezTo>
                    <a:cubicBezTo>
                      <a:pt x="19116" y="35220"/>
                      <a:pt x="19638" y="34694"/>
                      <a:pt x="19803" y="33965"/>
                    </a:cubicBezTo>
                    <a:cubicBezTo>
                      <a:pt x="19841" y="33776"/>
                      <a:pt x="19766" y="33537"/>
                      <a:pt x="19967" y="33398"/>
                    </a:cubicBezTo>
                    <a:cubicBezTo>
                      <a:pt x="20393" y="33609"/>
                      <a:pt x="20751" y="33721"/>
                      <a:pt x="21063" y="33721"/>
                    </a:cubicBezTo>
                    <a:cubicBezTo>
                      <a:pt x="21749" y="33721"/>
                      <a:pt x="22217" y="33184"/>
                      <a:pt x="22714" y="31980"/>
                    </a:cubicBezTo>
                    <a:cubicBezTo>
                      <a:pt x="23061" y="32113"/>
                      <a:pt x="23433" y="32125"/>
                      <a:pt x="23848" y="32169"/>
                    </a:cubicBezTo>
                    <a:cubicBezTo>
                      <a:pt x="23754" y="32346"/>
                      <a:pt x="23710" y="32434"/>
                      <a:pt x="23653" y="32522"/>
                    </a:cubicBezTo>
                    <a:cubicBezTo>
                      <a:pt x="23117" y="33348"/>
                      <a:pt x="23571" y="34186"/>
                      <a:pt x="24258" y="34608"/>
                    </a:cubicBezTo>
                    <a:cubicBezTo>
                      <a:pt x="24630" y="34837"/>
                      <a:pt x="25070" y="34947"/>
                      <a:pt x="25505" y="34947"/>
                    </a:cubicBezTo>
                    <a:cubicBezTo>
                      <a:pt x="26469" y="34947"/>
                      <a:pt x="27414" y="34408"/>
                      <a:pt x="27566" y="33436"/>
                    </a:cubicBezTo>
                    <a:cubicBezTo>
                      <a:pt x="27572" y="33404"/>
                      <a:pt x="27641" y="33385"/>
                      <a:pt x="27717" y="33335"/>
                    </a:cubicBezTo>
                    <a:cubicBezTo>
                      <a:pt x="28201" y="33690"/>
                      <a:pt x="28786" y="33879"/>
                      <a:pt x="29387" y="33879"/>
                    </a:cubicBezTo>
                    <a:cubicBezTo>
                      <a:pt x="29458" y="33879"/>
                      <a:pt x="29529" y="33876"/>
                      <a:pt x="29601" y="33871"/>
                    </a:cubicBezTo>
                    <a:lnTo>
                      <a:pt x="29601" y="33871"/>
                    </a:lnTo>
                    <a:cubicBezTo>
                      <a:pt x="29216" y="34028"/>
                      <a:pt x="28971" y="34104"/>
                      <a:pt x="28744" y="34230"/>
                    </a:cubicBezTo>
                    <a:cubicBezTo>
                      <a:pt x="28486" y="34356"/>
                      <a:pt x="28246" y="34513"/>
                      <a:pt x="28026" y="34702"/>
                    </a:cubicBezTo>
                    <a:cubicBezTo>
                      <a:pt x="27276" y="35383"/>
                      <a:pt x="27257" y="36347"/>
                      <a:pt x="27956" y="37065"/>
                    </a:cubicBezTo>
                    <a:cubicBezTo>
                      <a:pt x="28522" y="37641"/>
                      <a:pt x="29462" y="37940"/>
                      <a:pt x="30384" y="37940"/>
                    </a:cubicBezTo>
                    <a:cubicBezTo>
                      <a:pt x="31146" y="37940"/>
                      <a:pt x="31895" y="37736"/>
                      <a:pt x="32411" y="37317"/>
                    </a:cubicBezTo>
                    <a:cubicBezTo>
                      <a:pt x="32600" y="37166"/>
                      <a:pt x="32663" y="37027"/>
                      <a:pt x="32568" y="36781"/>
                    </a:cubicBezTo>
                    <a:cubicBezTo>
                      <a:pt x="32329" y="36170"/>
                      <a:pt x="32058" y="35578"/>
                      <a:pt x="31756" y="34992"/>
                    </a:cubicBezTo>
                    <a:cubicBezTo>
                      <a:pt x="31239" y="34003"/>
                      <a:pt x="31239" y="34003"/>
                      <a:pt x="30237" y="33808"/>
                    </a:cubicBezTo>
                    <a:cubicBezTo>
                      <a:pt x="30798" y="33348"/>
                      <a:pt x="30798" y="33348"/>
                      <a:pt x="30357" y="32749"/>
                    </a:cubicBezTo>
                    <a:cubicBezTo>
                      <a:pt x="29103" y="31061"/>
                      <a:pt x="27547" y="29624"/>
                      <a:pt x="25770" y="28496"/>
                    </a:cubicBezTo>
                    <a:cubicBezTo>
                      <a:pt x="25568" y="28364"/>
                      <a:pt x="25310" y="28288"/>
                      <a:pt x="25165" y="28017"/>
                    </a:cubicBezTo>
                    <a:cubicBezTo>
                      <a:pt x="25211" y="28011"/>
                      <a:pt x="25255" y="28009"/>
                      <a:pt x="25298" y="28009"/>
                    </a:cubicBezTo>
                    <a:cubicBezTo>
                      <a:pt x="25523" y="28009"/>
                      <a:pt x="25705" y="28084"/>
                      <a:pt x="25896" y="28137"/>
                    </a:cubicBezTo>
                    <a:cubicBezTo>
                      <a:pt x="30596" y="29422"/>
                      <a:pt x="35296" y="30708"/>
                      <a:pt x="39997" y="32012"/>
                    </a:cubicBezTo>
                    <a:cubicBezTo>
                      <a:pt x="40226" y="32077"/>
                      <a:pt x="40466" y="32111"/>
                      <a:pt x="40706" y="32111"/>
                    </a:cubicBezTo>
                    <a:cubicBezTo>
                      <a:pt x="40882" y="32111"/>
                      <a:pt x="41059" y="32093"/>
                      <a:pt x="41232" y="32056"/>
                    </a:cubicBezTo>
                    <a:cubicBezTo>
                      <a:pt x="46543" y="30972"/>
                      <a:pt x="51854" y="29870"/>
                      <a:pt x="57166" y="28761"/>
                    </a:cubicBezTo>
                    <a:cubicBezTo>
                      <a:pt x="57764" y="28635"/>
                      <a:pt x="58401" y="28610"/>
                      <a:pt x="59031" y="28282"/>
                    </a:cubicBezTo>
                    <a:lnTo>
                      <a:pt x="41345" y="7919"/>
                    </a:lnTo>
                    <a:cubicBezTo>
                      <a:pt x="42277" y="7641"/>
                      <a:pt x="43015" y="7175"/>
                      <a:pt x="43871" y="7043"/>
                    </a:cubicBezTo>
                    <a:cubicBezTo>
                      <a:pt x="44023" y="6759"/>
                      <a:pt x="44319" y="6690"/>
                      <a:pt x="44571" y="6564"/>
                    </a:cubicBezTo>
                    <a:cubicBezTo>
                      <a:pt x="45862" y="5915"/>
                      <a:pt x="47085" y="5146"/>
                      <a:pt x="48225" y="4264"/>
                    </a:cubicBezTo>
                    <a:cubicBezTo>
                      <a:pt x="48666" y="3924"/>
                      <a:pt x="48666" y="3918"/>
                      <a:pt x="48263" y="3502"/>
                    </a:cubicBezTo>
                    <a:cubicBezTo>
                      <a:pt x="47709" y="2929"/>
                      <a:pt x="47066" y="2481"/>
                      <a:pt x="46411" y="2047"/>
                    </a:cubicBezTo>
                    <a:cubicBezTo>
                      <a:pt x="45825" y="1656"/>
                      <a:pt x="45226" y="1284"/>
                      <a:pt x="44634" y="900"/>
                    </a:cubicBezTo>
                    <a:cubicBezTo>
                      <a:pt x="44619" y="901"/>
                      <a:pt x="44605" y="901"/>
                      <a:pt x="44590" y="901"/>
                    </a:cubicBezTo>
                    <a:cubicBezTo>
                      <a:pt x="44308" y="901"/>
                      <a:pt x="44079" y="731"/>
                      <a:pt x="43827" y="635"/>
                    </a:cubicBezTo>
                    <a:cubicBezTo>
                      <a:pt x="42895" y="272"/>
                      <a:pt x="41929" y="1"/>
                      <a:pt x="40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1"/>
              <p:cNvSpPr/>
              <p:nvPr/>
            </p:nvSpPr>
            <p:spPr>
              <a:xfrm>
                <a:off x="6429775" y="552224"/>
                <a:ext cx="363471" cy="186346"/>
              </a:xfrm>
              <a:custGeom>
                <a:avLst/>
                <a:gdLst/>
                <a:ahLst/>
                <a:cxnLst/>
                <a:rect l="l" t="t" r="r" b="b"/>
                <a:pathLst>
                  <a:path w="18840" h="9659" extrusionOk="0">
                    <a:moveTo>
                      <a:pt x="8850" y="1"/>
                    </a:moveTo>
                    <a:cubicBezTo>
                      <a:pt x="8214" y="1"/>
                      <a:pt x="7590" y="171"/>
                      <a:pt x="6988" y="425"/>
                    </a:cubicBezTo>
                    <a:cubicBezTo>
                      <a:pt x="4902" y="1307"/>
                      <a:pt x="3164" y="2674"/>
                      <a:pt x="1903" y="4564"/>
                    </a:cubicBezTo>
                    <a:cubicBezTo>
                      <a:pt x="1399" y="5314"/>
                      <a:pt x="946" y="6114"/>
                      <a:pt x="788" y="7047"/>
                    </a:cubicBezTo>
                    <a:cubicBezTo>
                      <a:pt x="694" y="7607"/>
                      <a:pt x="650" y="8219"/>
                      <a:pt x="253" y="8666"/>
                    </a:cubicBezTo>
                    <a:cubicBezTo>
                      <a:pt x="1" y="8949"/>
                      <a:pt x="101" y="9183"/>
                      <a:pt x="183" y="9454"/>
                    </a:cubicBezTo>
                    <a:cubicBezTo>
                      <a:pt x="233" y="9538"/>
                      <a:pt x="291" y="9658"/>
                      <a:pt x="384" y="9658"/>
                    </a:cubicBezTo>
                    <a:cubicBezTo>
                      <a:pt x="409" y="9658"/>
                      <a:pt x="436" y="9650"/>
                      <a:pt x="467" y="9630"/>
                    </a:cubicBezTo>
                    <a:cubicBezTo>
                      <a:pt x="656" y="9504"/>
                      <a:pt x="845" y="9491"/>
                      <a:pt x="1059" y="9466"/>
                    </a:cubicBezTo>
                    <a:cubicBezTo>
                      <a:pt x="2508" y="9296"/>
                      <a:pt x="3857" y="8899"/>
                      <a:pt x="5022" y="7954"/>
                    </a:cubicBezTo>
                    <a:cubicBezTo>
                      <a:pt x="6150" y="7040"/>
                      <a:pt x="7007" y="5837"/>
                      <a:pt x="7498" y="4470"/>
                    </a:cubicBezTo>
                    <a:cubicBezTo>
                      <a:pt x="7839" y="3518"/>
                      <a:pt x="8424" y="2888"/>
                      <a:pt x="9111" y="2145"/>
                    </a:cubicBezTo>
                    <a:cubicBezTo>
                      <a:pt x="9577" y="3109"/>
                      <a:pt x="10119" y="4035"/>
                      <a:pt x="10743" y="4905"/>
                    </a:cubicBezTo>
                    <a:cubicBezTo>
                      <a:pt x="11102" y="5421"/>
                      <a:pt x="11505" y="5875"/>
                      <a:pt x="12041" y="6228"/>
                    </a:cubicBezTo>
                    <a:cubicBezTo>
                      <a:pt x="13011" y="6870"/>
                      <a:pt x="14089" y="7242"/>
                      <a:pt x="15198" y="7538"/>
                    </a:cubicBezTo>
                    <a:cubicBezTo>
                      <a:pt x="16237" y="7828"/>
                      <a:pt x="17296" y="8080"/>
                      <a:pt x="17882" y="9113"/>
                    </a:cubicBezTo>
                    <a:cubicBezTo>
                      <a:pt x="18014" y="9359"/>
                      <a:pt x="18241" y="9271"/>
                      <a:pt x="18423" y="9353"/>
                    </a:cubicBezTo>
                    <a:cubicBezTo>
                      <a:pt x="18732" y="8981"/>
                      <a:pt x="18839" y="8603"/>
                      <a:pt x="18556" y="8143"/>
                    </a:cubicBezTo>
                    <a:cubicBezTo>
                      <a:pt x="18398" y="7878"/>
                      <a:pt x="18329" y="7563"/>
                      <a:pt x="18272" y="7248"/>
                    </a:cubicBezTo>
                    <a:cubicBezTo>
                      <a:pt x="18033" y="5969"/>
                      <a:pt x="17522" y="4816"/>
                      <a:pt x="16640" y="3846"/>
                    </a:cubicBezTo>
                    <a:cubicBezTo>
                      <a:pt x="15771" y="2901"/>
                      <a:pt x="14738" y="2113"/>
                      <a:pt x="13597" y="1527"/>
                    </a:cubicBezTo>
                    <a:cubicBezTo>
                      <a:pt x="12734" y="1074"/>
                      <a:pt x="11902" y="589"/>
                      <a:pt x="10938" y="393"/>
                    </a:cubicBezTo>
                    <a:cubicBezTo>
                      <a:pt x="10686" y="343"/>
                      <a:pt x="10409" y="362"/>
                      <a:pt x="10170" y="267"/>
                    </a:cubicBezTo>
                    <a:cubicBezTo>
                      <a:pt x="9727" y="80"/>
                      <a:pt x="9286" y="1"/>
                      <a:pt x="8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1"/>
              <p:cNvSpPr/>
              <p:nvPr/>
            </p:nvSpPr>
            <p:spPr>
              <a:xfrm>
                <a:off x="6390148" y="1891683"/>
                <a:ext cx="574974" cy="871674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5182" extrusionOk="0">
                    <a:moveTo>
                      <a:pt x="16028" y="1"/>
                    </a:moveTo>
                    <a:cubicBezTo>
                      <a:pt x="13766" y="1"/>
                      <a:pt x="11554" y="453"/>
                      <a:pt x="9376" y="1115"/>
                    </a:cubicBezTo>
                    <a:cubicBezTo>
                      <a:pt x="7687" y="1625"/>
                      <a:pt x="6081" y="2324"/>
                      <a:pt x="4638" y="3377"/>
                    </a:cubicBezTo>
                    <a:cubicBezTo>
                      <a:pt x="3126" y="4485"/>
                      <a:pt x="1948" y="5865"/>
                      <a:pt x="1280" y="7642"/>
                    </a:cubicBezTo>
                    <a:cubicBezTo>
                      <a:pt x="1" y="11038"/>
                      <a:pt x="1223" y="14163"/>
                      <a:pt x="4461" y="15776"/>
                    </a:cubicBezTo>
                    <a:cubicBezTo>
                      <a:pt x="5759" y="16419"/>
                      <a:pt x="7177" y="16772"/>
                      <a:pt x="8626" y="16803"/>
                    </a:cubicBezTo>
                    <a:cubicBezTo>
                      <a:pt x="8666" y="16802"/>
                      <a:pt x="8706" y="16801"/>
                      <a:pt x="8745" y="16801"/>
                    </a:cubicBezTo>
                    <a:cubicBezTo>
                      <a:pt x="8943" y="16801"/>
                      <a:pt x="9138" y="16815"/>
                      <a:pt x="9332" y="16841"/>
                    </a:cubicBezTo>
                    <a:cubicBezTo>
                      <a:pt x="9496" y="16866"/>
                      <a:pt x="9622" y="16998"/>
                      <a:pt x="9634" y="17162"/>
                    </a:cubicBezTo>
                    <a:cubicBezTo>
                      <a:pt x="9647" y="17313"/>
                      <a:pt x="9514" y="17376"/>
                      <a:pt x="9388" y="17427"/>
                    </a:cubicBezTo>
                    <a:cubicBezTo>
                      <a:pt x="9149" y="17534"/>
                      <a:pt x="8910" y="17641"/>
                      <a:pt x="8670" y="17748"/>
                    </a:cubicBezTo>
                    <a:cubicBezTo>
                      <a:pt x="7051" y="18517"/>
                      <a:pt x="5501" y="19380"/>
                      <a:pt x="4241" y="20690"/>
                    </a:cubicBezTo>
                    <a:cubicBezTo>
                      <a:pt x="2993" y="21982"/>
                      <a:pt x="2231" y="23501"/>
                      <a:pt x="2162" y="25321"/>
                    </a:cubicBezTo>
                    <a:cubicBezTo>
                      <a:pt x="2092" y="27067"/>
                      <a:pt x="2741" y="28440"/>
                      <a:pt x="4272" y="29347"/>
                    </a:cubicBezTo>
                    <a:cubicBezTo>
                      <a:pt x="5123" y="29851"/>
                      <a:pt x="6043" y="30129"/>
                      <a:pt x="7001" y="30324"/>
                    </a:cubicBezTo>
                    <a:cubicBezTo>
                      <a:pt x="7794" y="30475"/>
                      <a:pt x="8601" y="30589"/>
                      <a:pt x="9414" y="30645"/>
                    </a:cubicBezTo>
                    <a:cubicBezTo>
                      <a:pt x="9647" y="30658"/>
                      <a:pt x="9830" y="30784"/>
                      <a:pt x="9874" y="31004"/>
                    </a:cubicBezTo>
                    <a:cubicBezTo>
                      <a:pt x="9899" y="31181"/>
                      <a:pt x="9704" y="31250"/>
                      <a:pt x="9571" y="31326"/>
                    </a:cubicBezTo>
                    <a:cubicBezTo>
                      <a:pt x="9414" y="31420"/>
                      <a:pt x="9256" y="31509"/>
                      <a:pt x="9099" y="31603"/>
                    </a:cubicBezTo>
                    <a:cubicBezTo>
                      <a:pt x="6931" y="32920"/>
                      <a:pt x="5186" y="34829"/>
                      <a:pt x="4065" y="37103"/>
                    </a:cubicBezTo>
                    <a:cubicBezTo>
                      <a:pt x="3422" y="38389"/>
                      <a:pt x="3050" y="39743"/>
                      <a:pt x="3151" y="41199"/>
                    </a:cubicBezTo>
                    <a:cubicBezTo>
                      <a:pt x="3245" y="42553"/>
                      <a:pt x="3844" y="43599"/>
                      <a:pt x="5016" y="44305"/>
                    </a:cubicBezTo>
                    <a:cubicBezTo>
                      <a:pt x="5507" y="44601"/>
                      <a:pt x="6043" y="44822"/>
                      <a:pt x="6604" y="44966"/>
                    </a:cubicBezTo>
                    <a:cubicBezTo>
                      <a:pt x="7105" y="45109"/>
                      <a:pt x="7623" y="45182"/>
                      <a:pt x="8140" y="45182"/>
                    </a:cubicBezTo>
                    <a:cubicBezTo>
                      <a:pt x="8357" y="45182"/>
                      <a:pt x="8574" y="45169"/>
                      <a:pt x="8790" y="45143"/>
                    </a:cubicBezTo>
                    <a:cubicBezTo>
                      <a:pt x="11222" y="44822"/>
                      <a:pt x="13591" y="44261"/>
                      <a:pt x="15708" y="42969"/>
                    </a:cubicBezTo>
                    <a:cubicBezTo>
                      <a:pt x="19400" y="40707"/>
                      <a:pt x="23080" y="38427"/>
                      <a:pt x="26753" y="36139"/>
                    </a:cubicBezTo>
                    <a:cubicBezTo>
                      <a:pt x="27200" y="35862"/>
                      <a:pt x="27635" y="35566"/>
                      <a:pt x="28044" y="35245"/>
                    </a:cubicBezTo>
                    <a:cubicBezTo>
                      <a:pt x="28656" y="34779"/>
                      <a:pt x="29103" y="34130"/>
                      <a:pt x="29317" y="33392"/>
                    </a:cubicBezTo>
                    <a:cubicBezTo>
                      <a:pt x="29802" y="31773"/>
                      <a:pt x="29141" y="29908"/>
                      <a:pt x="27673" y="28793"/>
                    </a:cubicBezTo>
                    <a:cubicBezTo>
                      <a:pt x="26929" y="28232"/>
                      <a:pt x="26085" y="27886"/>
                      <a:pt x="25190" y="27640"/>
                    </a:cubicBezTo>
                    <a:cubicBezTo>
                      <a:pt x="24195" y="27375"/>
                      <a:pt x="23180" y="27281"/>
                      <a:pt x="22160" y="27199"/>
                    </a:cubicBezTo>
                    <a:cubicBezTo>
                      <a:pt x="21864" y="27180"/>
                      <a:pt x="21567" y="27186"/>
                      <a:pt x="21473" y="26777"/>
                    </a:cubicBezTo>
                    <a:cubicBezTo>
                      <a:pt x="22008" y="26418"/>
                      <a:pt x="22632" y="26216"/>
                      <a:pt x="23212" y="25926"/>
                    </a:cubicBezTo>
                    <a:cubicBezTo>
                      <a:pt x="24510" y="25271"/>
                      <a:pt x="25738" y="24534"/>
                      <a:pt x="26702" y="23419"/>
                    </a:cubicBezTo>
                    <a:cubicBezTo>
                      <a:pt x="28334" y="21528"/>
                      <a:pt x="28372" y="18926"/>
                      <a:pt x="26803" y="16986"/>
                    </a:cubicBezTo>
                    <a:cubicBezTo>
                      <a:pt x="25846" y="15795"/>
                      <a:pt x="24541" y="15152"/>
                      <a:pt x="23105" y="14736"/>
                    </a:cubicBezTo>
                    <a:cubicBezTo>
                      <a:pt x="22267" y="14491"/>
                      <a:pt x="21404" y="14447"/>
                      <a:pt x="20540" y="14434"/>
                    </a:cubicBezTo>
                    <a:cubicBezTo>
                      <a:pt x="20162" y="14428"/>
                      <a:pt x="19747" y="14428"/>
                      <a:pt x="19495" y="13917"/>
                    </a:cubicBezTo>
                    <a:cubicBezTo>
                      <a:pt x="19671" y="13854"/>
                      <a:pt x="19831" y="13834"/>
                      <a:pt x="19983" y="13834"/>
                    </a:cubicBezTo>
                    <a:cubicBezTo>
                      <a:pt x="20195" y="13834"/>
                      <a:pt x="20390" y="13874"/>
                      <a:pt x="20585" y="13892"/>
                    </a:cubicBezTo>
                    <a:cubicBezTo>
                      <a:pt x="20766" y="13913"/>
                      <a:pt x="20945" y="13925"/>
                      <a:pt x="21124" y="13925"/>
                    </a:cubicBezTo>
                    <a:cubicBezTo>
                      <a:pt x="21436" y="13925"/>
                      <a:pt x="21746" y="13888"/>
                      <a:pt x="22059" y="13791"/>
                    </a:cubicBezTo>
                    <a:cubicBezTo>
                      <a:pt x="24377" y="13086"/>
                      <a:pt x="26230" y="10698"/>
                      <a:pt x="26324" y="8278"/>
                    </a:cubicBezTo>
                    <a:cubicBezTo>
                      <a:pt x="26400" y="6338"/>
                      <a:pt x="25694" y="4681"/>
                      <a:pt x="24415" y="3263"/>
                    </a:cubicBezTo>
                    <a:cubicBezTo>
                      <a:pt x="22588" y="1253"/>
                      <a:pt x="20238" y="333"/>
                      <a:pt x="17592" y="75"/>
                    </a:cubicBezTo>
                    <a:cubicBezTo>
                      <a:pt x="17068" y="25"/>
                      <a:pt x="16547" y="1"/>
                      <a:pt x="16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1"/>
              <p:cNvSpPr/>
              <p:nvPr/>
            </p:nvSpPr>
            <p:spPr>
              <a:xfrm>
                <a:off x="6056851" y="1981374"/>
                <a:ext cx="106745" cy="7688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985" extrusionOk="0">
                    <a:moveTo>
                      <a:pt x="2483" y="0"/>
                    </a:moveTo>
                    <a:cubicBezTo>
                      <a:pt x="1406" y="0"/>
                      <a:pt x="442" y="687"/>
                      <a:pt x="89" y="1708"/>
                    </a:cubicBezTo>
                    <a:cubicBezTo>
                      <a:pt x="1" y="1972"/>
                      <a:pt x="13" y="2155"/>
                      <a:pt x="272" y="2300"/>
                    </a:cubicBezTo>
                    <a:cubicBezTo>
                      <a:pt x="1443" y="2987"/>
                      <a:pt x="2697" y="3541"/>
                      <a:pt x="4001" y="3944"/>
                    </a:cubicBezTo>
                    <a:cubicBezTo>
                      <a:pt x="4090" y="3971"/>
                      <a:pt x="4167" y="3984"/>
                      <a:pt x="4236" y="3984"/>
                    </a:cubicBezTo>
                    <a:cubicBezTo>
                      <a:pt x="4473" y="3984"/>
                      <a:pt x="4610" y="3833"/>
                      <a:pt x="4732" y="3579"/>
                    </a:cubicBezTo>
                    <a:cubicBezTo>
                      <a:pt x="5532" y="1953"/>
                      <a:pt x="4316" y="13"/>
                      <a:pt x="24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1"/>
              <p:cNvSpPr/>
              <p:nvPr/>
            </p:nvSpPr>
            <p:spPr>
              <a:xfrm>
                <a:off x="5831380" y="1938332"/>
                <a:ext cx="27974" cy="751424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8949" extrusionOk="0">
                    <a:moveTo>
                      <a:pt x="170" y="1"/>
                    </a:moveTo>
                    <a:cubicBezTo>
                      <a:pt x="0" y="272"/>
                      <a:pt x="63" y="505"/>
                      <a:pt x="76" y="719"/>
                    </a:cubicBezTo>
                    <a:cubicBezTo>
                      <a:pt x="378" y="6724"/>
                      <a:pt x="580" y="12728"/>
                      <a:pt x="762" y="18732"/>
                    </a:cubicBezTo>
                    <a:cubicBezTo>
                      <a:pt x="958" y="25159"/>
                      <a:pt x="1122" y="31586"/>
                      <a:pt x="1172" y="38018"/>
                    </a:cubicBezTo>
                    <a:cubicBezTo>
                      <a:pt x="1178" y="38327"/>
                      <a:pt x="1109" y="38648"/>
                      <a:pt x="1279" y="38938"/>
                    </a:cubicBezTo>
                    <a:cubicBezTo>
                      <a:pt x="1296" y="38945"/>
                      <a:pt x="1313" y="38949"/>
                      <a:pt x="1330" y="38949"/>
                    </a:cubicBezTo>
                    <a:cubicBezTo>
                      <a:pt x="1359" y="38949"/>
                      <a:pt x="1388" y="38939"/>
                      <a:pt x="1411" y="38919"/>
                    </a:cubicBezTo>
                    <a:cubicBezTo>
                      <a:pt x="1424" y="38630"/>
                      <a:pt x="1449" y="38346"/>
                      <a:pt x="1449" y="38063"/>
                    </a:cubicBezTo>
                    <a:cubicBezTo>
                      <a:pt x="1355" y="29739"/>
                      <a:pt x="1147" y="21423"/>
                      <a:pt x="838" y="13112"/>
                    </a:cubicBezTo>
                    <a:cubicBezTo>
                      <a:pt x="681" y="8941"/>
                      <a:pt x="510" y="4777"/>
                      <a:pt x="347" y="606"/>
                    </a:cubicBezTo>
                    <a:cubicBezTo>
                      <a:pt x="340" y="423"/>
                      <a:pt x="384" y="209"/>
                      <a:pt x="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1"/>
              <p:cNvSpPr/>
              <p:nvPr/>
            </p:nvSpPr>
            <p:spPr>
              <a:xfrm>
                <a:off x="6310412" y="1670842"/>
                <a:ext cx="76090" cy="8174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4237" extrusionOk="0">
                    <a:moveTo>
                      <a:pt x="3850" y="3010"/>
                    </a:moveTo>
                    <a:lnTo>
                      <a:pt x="3850" y="3010"/>
                    </a:lnTo>
                    <a:cubicBezTo>
                      <a:pt x="3846" y="3011"/>
                      <a:pt x="3843" y="3012"/>
                      <a:pt x="3839" y="3013"/>
                    </a:cubicBezTo>
                    <a:lnTo>
                      <a:pt x="3839" y="3013"/>
                    </a:lnTo>
                    <a:cubicBezTo>
                      <a:pt x="3838" y="3018"/>
                      <a:pt x="3838" y="3024"/>
                      <a:pt x="3838" y="3029"/>
                    </a:cubicBezTo>
                    <a:lnTo>
                      <a:pt x="3850" y="3010"/>
                    </a:lnTo>
                    <a:close/>
                    <a:moveTo>
                      <a:pt x="3514" y="3629"/>
                    </a:moveTo>
                    <a:cubicBezTo>
                      <a:pt x="3518" y="3639"/>
                      <a:pt x="3523" y="3649"/>
                      <a:pt x="3529" y="3659"/>
                    </a:cubicBezTo>
                    <a:lnTo>
                      <a:pt x="3541" y="3646"/>
                    </a:lnTo>
                    <a:cubicBezTo>
                      <a:pt x="3532" y="3640"/>
                      <a:pt x="3523" y="3634"/>
                      <a:pt x="3514" y="3629"/>
                    </a:cubicBezTo>
                    <a:close/>
                    <a:moveTo>
                      <a:pt x="2000" y="1"/>
                    </a:moveTo>
                    <a:cubicBezTo>
                      <a:pt x="1958" y="1"/>
                      <a:pt x="1915" y="2"/>
                      <a:pt x="1872" y="5"/>
                    </a:cubicBezTo>
                    <a:cubicBezTo>
                      <a:pt x="983" y="61"/>
                      <a:pt x="271" y="805"/>
                      <a:pt x="120" y="1826"/>
                    </a:cubicBezTo>
                    <a:cubicBezTo>
                      <a:pt x="1" y="2651"/>
                      <a:pt x="416" y="3564"/>
                      <a:pt x="1122" y="3974"/>
                    </a:cubicBezTo>
                    <a:cubicBezTo>
                      <a:pt x="1430" y="4152"/>
                      <a:pt x="1729" y="4236"/>
                      <a:pt x="2020" y="4236"/>
                    </a:cubicBezTo>
                    <a:cubicBezTo>
                      <a:pt x="2438" y="4236"/>
                      <a:pt x="2840" y="4063"/>
                      <a:pt x="3226" y="3747"/>
                    </a:cubicBezTo>
                    <a:cubicBezTo>
                      <a:pt x="3291" y="3696"/>
                      <a:pt x="3346" y="3604"/>
                      <a:pt x="3433" y="3604"/>
                    </a:cubicBezTo>
                    <a:cubicBezTo>
                      <a:pt x="3457" y="3604"/>
                      <a:pt x="3484" y="3612"/>
                      <a:pt x="3514" y="3629"/>
                    </a:cubicBezTo>
                    <a:lnTo>
                      <a:pt x="3514" y="3629"/>
                    </a:lnTo>
                    <a:cubicBezTo>
                      <a:pt x="3443" y="3466"/>
                      <a:pt x="3543" y="3384"/>
                      <a:pt x="3685" y="3330"/>
                    </a:cubicBezTo>
                    <a:lnTo>
                      <a:pt x="3685" y="3330"/>
                    </a:lnTo>
                    <a:cubicBezTo>
                      <a:pt x="3686" y="3335"/>
                      <a:pt x="3686" y="3339"/>
                      <a:pt x="3686" y="3344"/>
                    </a:cubicBezTo>
                    <a:lnTo>
                      <a:pt x="3699" y="3325"/>
                    </a:lnTo>
                    <a:lnTo>
                      <a:pt x="3699" y="3325"/>
                    </a:lnTo>
                    <a:cubicBezTo>
                      <a:pt x="3694" y="3327"/>
                      <a:pt x="3690" y="3328"/>
                      <a:pt x="3685" y="3330"/>
                    </a:cubicBezTo>
                    <a:lnTo>
                      <a:pt x="3685" y="3330"/>
                    </a:lnTo>
                    <a:cubicBezTo>
                      <a:pt x="3673" y="3193"/>
                      <a:pt x="3667" y="3058"/>
                      <a:pt x="3839" y="3013"/>
                    </a:cubicBezTo>
                    <a:lnTo>
                      <a:pt x="3839" y="3013"/>
                    </a:lnTo>
                    <a:cubicBezTo>
                      <a:pt x="3864" y="2729"/>
                      <a:pt x="3901" y="2450"/>
                      <a:pt x="3907" y="2172"/>
                    </a:cubicBezTo>
                    <a:cubicBezTo>
                      <a:pt x="3943" y="940"/>
                      <a:pt x="3109" y="1"/>
                      <a:pt x="20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1"/>
              <p:cNvSpPr/>
              <p:nvPr/>
            </p:nvSpPr>
            <p:spPr>
              <a:xfrm>
                <a:off x="5983675" y="1696192"/>
                <a:ext cx="66521" cy="72848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776" extrusionOk="0">
                    <a:moveTo>
                      <a:pt x="1713" y="1"/>
                    </a:moveTo>
                    <a:cubicBezTo>
                      <a:pt x="1703" y="1"/>
                      <a:pt x="1693" y="1"/>
                      <a:pt x="1683" y="1"/>
                    </a:cubicBezTo>
                    <a:cubicBezTo>
                      <a:pt x="763" y="14"/>
                      <a:pt x="1" y="896"/>
                      <a:pt x="13" y="1929"/>
                    </a:cubicBezTo>
                    <a:cubicBezTo>
                      <a:pt x="26" y="2967"/>
                      <a:pt x="777" y="3775"/>
                      <a:pt x="1724" y="3775"/>
                    </a:cubicBezTo>
                    <a:cubicBezTo>
                      <a:pt x="1731" y="3775"/>
                      <a:pt x="1739" y="3775"/>
                      <a:pt x="1746" y="3775"/>
                    </a:cubicBezTo>
                    <a:cubicBezTo>
                      <a:pt x="2691" y="3756"/>
                      <a:pt x="3447" y="2893"/>
                      <a:pt x="3422" y="1866"/>
                    </a:cubicBezTo>
                    <a:cubicBezTo>
                      <a:pt x="3403" y="850"/>
                      <a:pt x="2620" y="1"/>
                      <a:pt x="17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>
                <a:off x="5855437" y="2689177"/>
                <a:ext cx="4148" cy="3407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7661" extrusionOk="0">
                    <a:moveTo>
                      <a:pt x="164" y="0"/>
                    </a:moveTo>
                    <a:cubicBezTo>
                      <a:pt x="141" y="20"/>
                      <a:pt x="112" y="30"/>
                      <a:pt x="83" y="30"/>
                    </a:cubicBezTo>
                    <a:cubicBezTo>
                      <a:pt x="66" y="30"/>
                      <a:pt x="49" y="26"/>
                      <a:pt x="32" y="19"/>
                    </a:cubicBezTo>
                    <a:cubicBezTo>
                      <a:pt x="19" y="152"/>
                      <a:pt x="1" y="284"/>
                      <a:pt x="1" y="410"/>
                    </a:cubicBezTo>
                    <a:cubicBezTo>
                      <a:pt x="19" y="4083"/>
                      <a:pt x="26" y="7756"/>
                      <a:pt x="32" y="11436"/>
                    </a:cubicBezTo>
                    <a:cubicBezTo>
                      <a:pt x="38" y="13509"/>
                      <a:pt x="32" y="15582"/>
                      <a:pt x="32" y="17655"/>
                    </a:cubicBezTo>
                    <a:lnTo>
                      <a:pt x="95" y="17642"/>
                    </a:lnTo>
                    <a:lnTo>
                      <a:pt x="164" y="17661"/>
                    </a:lnTo>
                    <a:cubicBezTo>
                      <a:pt x="183" y="15015"/>
                      <a:pt x="215" y="12375"/>
                      <a:pt x="215" y="9735"/>
                    </a:cubicBezTo>
                    <a:cubicBezTo>
                      <a:pt x="215" y="6490"/>
                      <a:pt x="183" y="3245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1"/>
              <p:cNvSpPr/>
              <p:nvPr/>
            </p:nvSpPr>
            <p:spPr>
              <a:xfrm>
                <a:off x="6551569" y="870550"/>
                <a:ext cx="119884" cy="26546"/>
              </a:xfrm>
              <a:custGeom>
                <a:avLst/>
                <a:gdLst/>
                <a:ahLst/>
                <a:cxnLst/>
                <a:rect l="l" t="t" r="r" b="b"/>
                <a:pathLst>
                  <a:path w="6214" h="1376" extrusionOk="0">
                    <a:moveTo>
                      <a:pt x="6017" y="1"/>
                    </a:moveTo>
                    <a:cubicBezTo>
                      <a:pt x="5800" y="1"/>
                      <a:pt x="5653" y="136"/>
                      <a:pt x="5495" y="205"/>
                    </a:cubicBezTo>
                    <a:cubicBezTo>
                      <a:pt x="4718" y="557"/>
                      <a:pt x="3928" y="791"/>
                      <a:pt x="3087" y="791"/>
                    </a:cubicBezTo>
                    <a:cubicBezTo>
                      <a:pt x="2931" y="791"/>
                      <a:pt x="2774" y="783"/>
                      <a:pt x="2616" y="766"/>
                    </a:cubicBezTo>
                    <a:cubicBezTo>
                      <a:pt x="1891" y="684"/>
                      <a:pt x="1147" y="760"/>
                      <a:pt x="467" y="426"/>
                    </a:cubicBezTo>
                    <a:cubicBezTo>
                      <a:pt x="421" y="402"/>
                      <a:pt x="372" y="391"/>
                      <a:pt x="325" y="391"/>
                    </a:cubicBezTo>
                    <a:cubicBezTo>
                      <a:pt x="185" y="391"/>
                      <a:pt x="56" y="488"/>
                      <a:pt x="32" y="634"/>
                    </a:cubicBezTo>
                    <a:cubicBezTo>
                      <a:pt x="1" y="791"/>
                      <a:pt x="121" y="924"/>
                      <a:pt x="297" y="974"/>
                    </a:cubicBezTo>
                    <a:cubicBezTo>
                      <a:pt x="1109" y="1226"/>
                      <a:pt x="1939" y="1375"/>
                      <a:pt x="2775" y="1375"/>
                    </a:cubicBezTo>
                    <a:cubicBezTo>
                      <a:pt x="3133" y="1375"/>
                      <a:pt x="3492" y="1348"/>
                      <a:pt x="3850" y="1289"/>
                    </a:cubicBezTo>
                    <a:cubicBezTo>
                      <a:pt x="4512" y="1182"/>
                      <a:pt x="5136" y="886"/>
                      <a:pt x="5753" y="590"/>
                    </a:cubicBezTo>
                    <a:cubicBezTo>
                      <a:pt x="5967" y="483"/>
                      <a:pt x="6144" y="344"/>
                      <a:pt x="6213" y="35"/>
                    </a:cubicBezTo>
                    <a:cubicBezTo>
                      <a:pt x="6141" y="11"/>
                      <a:pt x="6077" y="1"/>
                      <a:pt x="60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7" name="Google Shape;1787;p51"/>
            <p:cNvSpPr/>
            <p:nvPr/>
          </p:nvSpPr>
          <p:spPr>
            <a:xfrm>
              <a:off x="6627176" y="3503938"/>
              <a:ext cx="8894" cy="5016"/>
            </a:xfrm>
            <a:custGeom>
              <a:avLst/>
              <a:gdLst/>
              <a:ahLst/>
              <a:cxnLst/>
              <a:rect l="l" t="t" r="r" b="b"/>
              <a:pathLst>
                <a:path w="461" h="260" extrusionOk="0">
                  <a:moveTo>
                    <a:pt x="13" y="1"/>
                  </a:moveTo>
                  <a:lnTo>
                    <a:pt x="1" y="14"/>
                  </a:lnTo>
                  <a:cubicBezTo>
                    <a:pt x="12" y="15"/>
                    <a:pt x="23" y="16"/>
                    <a:pt x="34" y="17"/>
                  </a:cubicBezTo>
                  <a:lnTo>
                    <a:pt x="34" y="17"/>
                  </a:lnTo>
                  <a:cubicBezTo>
                    <a:pt x="27" y="11"/>
                    <a:pt x="20" y="6"/>
                    <a:pt x="13" y="1"/>
                  </a:cubicBezTo>
                  <a:close/>
                  <a:moveTo>
                    <a:pt x="34" y="17"/>
                  </a:moveTo>
                  <a:cubicBezTo>
                    <a:pt x="151" y="111"/>
                    <a:pt x="258" y="241"/>
                    <a:pt x="461" y="259"/>
                  </a:cubicBezTo>
                  <a:cubicBezTo>
                    <a:pt x="366" y="23"/>
                    <a:pt x="195" y="30"/>
                    <a:pt x="34" y="17"/>
                  </a:cubicBez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6641530" y="3510864"/>
              <a:ext cx="4399" cy="2103"/>
            </a:xfrm>
            <a:custGeom>
              <a:avLst/>
              <a:gdLst/>
              <a:ahLst/>
              <a:cxnLst/>
              <a:rect l="l" t="t" r="r" b="b"/>
              <a:pathLst>
                <a:path w="228" h="109" extrusionOk="0">
                  <a:moveTo>
                    <a:pt x="40" y="0"/>
                  </a:moveTo>
                  <a:cubicBezTo>
                    <a:pt x="28" y="0"/>
                    <a:pt x="11" y="21"/>
                    <a:pt x="0" y="26"/>
                  </a:cubicBezTo>
                  <a:lnTo>
                    <a:pt x="221" y="108"/>
                  </a:lnTo>
                  <a:lnTo>
                    <a:pt x="227" y="102"/>
                  </a:lnTo>
                  <a:cubicBezTo>
                    <a:pt x="164" y="70"/>
                    <a:pt x="101" y="33"/>
                    <a:pt x="44" y="1"/>
                  </a:cubicBezTo>
                  <a:cubicBezTo>
                    <a:pt x="43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6645909" y="3512948"/>
              <a:ext cx="367" cy="386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6405582" y="3169425"/>
              <a:ext cx="2450" cy="2084"/>
            </a:xfrm>
            <a:custGeom>
              <a:avLst/>
              <a:gdLst/>
              <a:ahLst/>
              <a:cxnLst/>
              <a:rect l="l" t="t" r="r" b="b"/>
              <a:pathLst>
                <a:path w="127" h="108" extrusionOk="0">
                  <a:moveTo>
                    <a:pt x="13" y="1"/>
                  </a:moveTo>
                  <a:cubicBezTo>
                    <a:pt x="7" y="26"/>
                    <a:pt x="1" y="45"/>
                    <a:pt x="7" y="70"/>
                  </a:cubicBezTo>
                  <a:cubicBezTo>
                    <a:pt x="7" y="83"/>
                    <a:pt x="32" y="108"/>
                    <a:pt x="45" y="108"/>
                  </a:cubicBezTo>
                  <a:cubicBezTo>
                    <a:pt x="70" y="95"/>
                    <a:pt x="102" y="83"/>
                    <a:pt x="127" y="64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CF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ealth Sciences Major for College: Mental Health Technician by Slidesgo">
  <a:themeElements>
    <a:clrScheme name="Simple Light">
      <a:dk1>
        <a:srgbClr val="333131"/>
      </a:dk1>
      <a:lt1>
        <a:srgbClr val="F1EEE5"/>
      </a:lt1>
      <a:dk2>
        <a:srgbClr val="97B7D2"/>
      </a:dk2>
      <a:lt2>
        <a:srgbClr val="D1B4E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1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A49CDA8A6A54BA9DBFEEBBD1E8149" ma:contentTypeVersion="5" ma:contentTypeDescription="Creare un nuovo documento." ma:contentTypeScope="" ma:versionID="a1414e208825b5fbd7ed046502508e3b">
  <xsd:schema xmlns:xsd="http://www.w3.org/2001/XMLSchema" xmlns:xs="http://www.w3.org/2001/XMLSchema" xmlns:p="http://schemas.microsoft.com/office/2006/metadata/properties" xmlns:ns3="4dac173d-85d8-467c-8afe-3ed3febd0673" xmlns:ns4="41d6e445-af35-492f-8c18-37ccffdf5490" targetNamespace="http://schemas.microsoft.com/office/2006/metadata/properties" ma:root="true" ma:fieldsID="2966489f7bce40d8406bff5433f027af" ns3:_="" ns4:_="">
    <xsd:import namespace="4dac173d-85d8-467c-8afe-3ed3febd0673"/>
    <xsd:import namespace="41d6e445-af35-492f-8c18-37ccffdf54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c173d-85d8-467c-8afe-3ed3febd0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6e445-af35-492f-8c18-37ccffdf54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84F16D-04DF-4939-BC28-FC6F09AE44DD}">
  <ds:schemaRefs>
    <ds:schemaRef ds:uri="41d6e445-af35-492f-8c18-37ccffdf5490"/>
    <ds:schemaRef ds:uri="4dac173d-85d8-467c-8afe-3ed3febd06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57CCC4-6C98-4053-9B28-694C4BC32A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DF6CE9-8FBF-4123-8F0B-7803C8F48FAA}">
  <ds:schemaRefs>
    <ds:schemaRef ds:uri="41d6e445-af35-492f-8c18-37ccffdf5490"/>
    <ds:schemaRef ds:uri="4dac173d-85d8-467c-8afe-3ed3febd06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1612</Words>
  <Application>Microsoft Office PowerPoint</Application>
  <PresentationFormat>Presentazione su schermo (16:9)</PresentationFormat>
  <Paragraphs>386</Paragraphs>
  <Slides>20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Assistant ExtraBold</vt:lpstr>
      <vt:lpstr>Courier New</vt:lpstr>
      <vt:lpstr>Arial</vt:lpstr>
      <vt:lpstr>Assistant</vt:lpstr>
      <vt:lpstr>Arimo</vt:lpstr>
      <vt:lpstr>Times New Roman</vt:lpstr>
      <vt:lpstr>Asap</vt:lpstr>
      <vt:lpstr>Roboto Condensed Light</vt:lpstr>
      <vt:lpstr>Calibri</vt:lpstr>
      <vt:lpstr>Anaheim</vt:lpstr>
      <vt:lpstr>Barlow</vt:lpstr>
      <vt:lpstr>Health Sciences Major for College: Mental Health Technician by Slidesgo</vt:lpstr>
      <vt:lpstr>Presentazione standard di PowerPoint</vt:lpstr>
      <vt:lpstr>Zooniverse </vt:lpstr>
      <vt:lpstr>Top Countries </vt:lpstr>
      <vt:lpstr>Node code breaker</vt:lpstr>
      <vt:lpstr>Aurora Zoo</vt:lpstr>
      <vt:lpstr>Woodpecker Cavity Cam </vt:lpstr>
      <vt:lpstr>Metodologia </vt:lpstr>
      <vt:lpstr>Variabili prese in considerazione per l’ACB</vt:lpstr>
      <vt:lpstr>Costi</vt:lpstr>
      <vt:lpstr>Costi team</vt:lpstr>
      <vt:lpstr>Costi researchers</vt:lpstr>
      <vt:lpstr>Benefici </vt:lpstr>
      <vt:lpstr>Benefici per i researchers</vt:lpstr>
      <vt:lpstr>342.667</vt:lpstr>
      <vt:lpstr>Benefici singoli progetti</vt:lpstr>
      <vt:lpstr>E' conveniente? </vt:lpstr>
      <vt:lpstr>ATTUALIZZAZIONE</vt:lpstr>
      <vt:lpstr>$ - 93.751.545</vt:lpstr>
      <vt:lpstr>…i risultati (contando anche i valori sociali) mostrano di come il progetto non solo necessiti il finanziamento, ma lo meriti, in quanto apportatore di valore sociale aggiunto per la società…</vt:lpstr>
      <vt:lpstr>Grazie dell’attenzione!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SCIENCES MAJOR FOR COLLEGE:</dc:title>
  <dc:creator>Matilde</dc:creator>
  <cp:lastModifiedBy>Matilde Lazzeri</cp:lastModifiedBy>
  <cp:revision>4</cp:revision>
  <dcterms:modified xsi:type="dcterms:W3CDTF">2022-03-27T16:34:35Z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0x0101008B6A49CDA8A6A54BA9DBFEEBBD1E8149</vt:lpwstr>
  </property>
</Properties>
</file>